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2" y="-5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5143500"/>
          </a:xfrm>
          <a:prstGeom prst="rect">
            <a:avLst/>
          </a:prstGeom>
          <a:blipFill>
            <a:blip r:embed="rId2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95250" y="2571750"/>
            <a:ext cx="51435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400050"/>
            <a:ext cx="5105400" cy="2151126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2654898"/>
            <a:ext cx="5114778" cy="825936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4918459"/>
            <a:ext cx="2002464" cy="170177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22EF748-A82E-49DC-B5AB-4A7D4AA7D7F3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4918460"/>
            <a:ext cx="2927722" cy="17145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4917186"/>
            <a:ext cx="588336" cy="17145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060AE7F-8A35-4AD5-AB2F-6A96693DF0D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2EF748-A82E-49DC-B5AB-4A7D4AA7D7F3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60AE7F-8A35-4AD5-AB2F-6A96693DF0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06217"/>
            <a:ext cx="1524000" cy="4388644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4918459"/>
            <a:ext cx="2002464" cy="170177"/>
          </a:xfrm>
        </p:spPr>
        <p:txBody>
          <a:bodyPr/>
          <a:lstStyle>
            <a:extLst/>
          </a:lstStyle>
          <a:p>
            <a:fld id="{D22EF748-A82E-49DC-B5AB-4A7D4AA7D7F3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4917186"/>
            <a:ext cx="3657600" cy="17145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4914900"/>
            <a:ext cx="588336" cy="171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060AE7F-8A35-4AD5-AB2F-6A96693DF0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2EF748-A82E-49DC-B5AB-4A7D4AA7D7F3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60AE7F-8A35-4AD5-AB2F-6A96693DF0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116378"/>
            <a:ext cx="6255488" cy="1021556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428751"/>
            <a:ext cx="6255488" cy="55763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4917607"/>
            <a:ext cx="2002464" cy="170177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22EF748-A82E-49DC-B5AB-4A7D4AA7D7F3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4917608"/>
            <a:ext cx="2895600" cy="17145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4916334"/>
            <a:ext cx="588336" cy="171450"/>
          </a:xfrm>
        </p:spPr>
        <p:txBody>
          <a:bodyPr/>
          <a:lstStyle>
            <a:extLst/>
          </a:lstStyle>
          <a:p>
            <a:fld id="{B060AE7F-8A35-4AD5-AB2F-6A96693DF0D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520440" cy="3394472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200151"/>
            <a:ext cx="3520440" cy="3394472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2EF748-A82E-49DC-B5AB-4A7D4AA7D7F3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60AE7F-8A35-4AD5-AB2F-6A96693DF0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400550"/>
            <a:ext cx="3520440" cy="3429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4400550"/>
            <a:ext cx="3520440" cy="3429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283880"/>
            <a:ext cx="3520440" cy="308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283880"/>
            <a:ext cx="3520440" cy="308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2EF748-A82E-49DC-B5AB-4A7D4AA7D7F3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60AE7F-8A35-4AD5-AB2F-6A96693DF0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2EF748-A82E-49DC-B5AB-4A7D4AA7D7F3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60AE7F-8A35-4AD5-AB2F-6A96693DF0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22EF748-A82E-49DC-B5AB-4A7D4AA7D7F3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60AE7F-8A35-4AD5-AB2F-6A96693DF0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5897880" cy="88011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123062"/>
            <a:ext cx="5897880" cy="451884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239000" cy="32788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2EF748-A82E-49DC-B5AB-4A7D4AA7D7F3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60AE7F-8A35-4AD5-AB2F-6A96693DF0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9" y="753501"/>
            <a:ext cx="4319527" cy="323443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7" y="749112"/>
            <a:ext cx="4319527" cy="323443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857250"/>
            <a:ext cx="3429000" cy="154305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2462726"/>
            <a:ext cx="3429000" cy="144018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2EF748-A82E-49DC-B5AB-4A7D4AA7D7F3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60AE7F-8A35-4AD5-AB2F-6A96693DF0D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780752"/>
            <a:ext cx="4206240" cy="315468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5143500"/>
          </a:xfrm>
          <a:prstGeom prst="rect">
            <a:avLst/>
          </a:prstGeom>
          <a:blipFill>
            <a:blip r:embed="rId13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39000" cy="85725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207062"/>
            <a:ext cx="7239000" cy="363474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4918459"/>
            <a:ext cx="2002464" cy="170177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22EF748-A82E-49DC-B5AB-4A7D4AA7D7F3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4918460"/>
            <a:ext cx="3657600" cy="17145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4917186"/>
            <a:ext cx="588336" cy="17145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060AE7F-8A35-4AD5-AB2F-6A96693DF0D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14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14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14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14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14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66</TotalTime>
  <Words>0</Words>
  <Application>Microsoft Office PowerPoint</Application>
  <PresentationFormat>Экран (16:9)</PresentationFormat>
  <Paragraphs>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 Windows</cp:lastModifiedBy>
  <cp:revision>4</cp:revision>
  <dcterms:created xsi:type="dcterms:W3CDTF">2020-11-18T08:53:41Z</dcterms:created>
  <dcterms:modified xsi:type="dcterms:W3CDTF">2020-11-19T07:46:21Z</dcterms:modified>
</cp:coreProperties>
</file>