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diagrams/drawing2.xml" ContentType="application/vnd.ms-office.drawingml.diagramDrawing+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diagrams/quickStyle2.xml" ContentType="application/vnd.openxmlformats-officedocument.drawingml.diagramStyl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diagrams/layout5.xml" ContentType="application/vnd.openxmlformats-officedocument.drawingml.diagramLayout+xml"/>
  <Override PartName="/ppt/diagrams/layout3.xml" ContentType="application/vnd.openxmlformats-officedocument.drawingml.diagramLayout+xml"/>
  <Override PartName="/ppt/diagrams/data4.xml" ContentType="application/vnd.openxmlformats-officedocument.drawingml.diagramData+xml"/>
  <Override PartName="/ppt/diagrams/layout1.xml" ContentType="application/vnd.openxmlformats-officedocument.drawingml.diagramLayout+xml"/>
  <Override PartName="/ppt/diagrams/data2.xml" ContentType="application/vnd.openxmlformats-officedocument.drawingml.diagramData+xml"/>
  <Override PartName="/ppt/changesInfos/changesInfo1.xml" ContentType="application/vnd.ms-powerpoint.changesinfo+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diagrams/colors4.xml" ContentType="application/vnd.openxmlformats-officedocument.drawingml.diagramColors+xml"/>
  <Override PartName="/ppt/diagrams/drawing5.xml" ContentType="application/vnd.ms-office.drawingml.diagramDrawing+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Layouts/slideLayout7.xml" ContentType="application/vnd.openxmlformats-officedocument.presentationml.slideLayout+xml"/>
  <Default Extension="png" ContentType="image/png"/>
  <Override PartName="/ppt/diagrams/colors2.xml" ContentType="application/vnd.openxmlformats-officedocument.drawingml.diagramColors+xml"/>
  <Override PartName="/ppt/diagrams/drawing3.xml" ContentType="application/vnd.ms-office.drawingml.diagramDrawing+xml"/>
  <Override PartName="/ppt/diagrams/quickStyle5.xml" ContentType="application/vnd.openxmlformats-officedocument.drawingml.diagramStyl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diagrams/drawing1.xml" ContentType="application/vnd.ms-office.drawingml.diagramDrawing+xml"/>
  <Override PartName="/ppt/diagrams/quickStyle3.xml" ContentType="application/vnd.openxmlformats-officedocument.drawingml.diagramStyl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Default Extension="jpeg" ContentType="image/jpeg"/>
  <Override PartName="/ppt/slideLayouts/slideLayout3.xml" ContentType="application/vnd.openxmlformats-officedocument.presentationml.slideLayout+xml"/>
  <Override PartName="/ppt/diagrams/quickStyle1.xml" ContentType="application/vnd.openxmlformats-officedocument.drawingml.diagramStyl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diagrams/layout4.xml" ContentType="application/vnd.openxmlformats-officedocument.drawingml.diagramLayout+xml"/>
  <Override PartName="/ppt/slideLayouts/slideLayout10.xml" ContentType="application/vnd.openxmlformats-officedocument.presentationml.slideLayout+xml"/>
  <Override PartName="/ppt/diagrams/layout2.xml" ContentType="application/vnd.openxmlformats-officedocument.drawingml.diagramLayout+xml"/>
  <Override PartName="/ppt/diagrams/data5.xml" ContentType="application/vnd.openxmlformats-officedocument.drawingml.diagramData+xml"/>
  <Override PartName="/ppt/diagrams/data3.xml" ContentType="application/vnd.openxmlformats-officedocument.drawingml.diagramData+xml"/>
  <Override PartName="/ppt/diagrams/colors5.xml" ContentType="application/vnd.openxmlformats-officedocument.drawingml.diagramColors+xml"/>
  <Override PartName="/ppt/slides/slide8.xml" ContentType="application/vnd.openxmlformats-officedocument.presentationml.slide+xml"/>
  <Override PartName="/ppt/slides/slide49.xml" ContentType="application/vnd.openxmlformats-officedocument.presentationml.slide+xml"/>
  <Override PartName="/ppt/diagrams/data1.xml" ContentType="application/vnd.openxmlformats-officedocument.drawingml.diagramData+xml"/>
  <Override PartName="/ppt/diagrams/colors3.xml" ContentType="application/vnd.openxmlformats-officedocument.drawingml.diagramColors+xml"/>
  <Override PartName="/ppt/diagrams/drawing4.xml" ContentType="application/vnd.ms-office.drawingml.diagramDrawing+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Override PartName="/ppt/diagrams/quickStyle4.xml" ContentType="application/vnd.openxmlformats-officedocument.drawingml.diagramStyl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72" r:id="rId1"/>
  </p:sldMasterIdLst>
  <p:notesMasterIdLst>
    <p:notesMasterId r:id="rId53"/>
  </p:notesMasterIdLst>
  <p:sldIdLst>
    <p:sldId id="792" r:id="rId2"/>
    <p:sldId id="816" r:id="rId3"/>
    <p:sldId id="817" r:id="rId4"/>
    <p:sldId id="974" r:id="rId5"/>
    <p:sldId id="975" r:id="rId6"/>
    <p:sldId id="818" r:id="rId7"/>
    <p:sldId id="820" r:id="rId8"/>
    <p:sldId id="809" r:id="rId9"/>
    <p:sldId id="966" r:id="rId10"/>
    <p:sldId id="976" r:id="rId11"/>
    <p:sldId id="977" r:id="rId12"/>
    <p:sldId id="978" r:id="rId13"/>
    <p:sldId id="979" r:id="rId14"/>
    <p:sldId id="980" r:id="rId15"/>
    <p:sldId id="981" r:id="rId16"/>
    <p:sldId id="982" r:id="rId17"/>
    <p:sldId id="983" r:id="rId18"/>
    <p:sldId id="984" r:id="rId19"/>
    <p:sldId id="985" r:id="rId20"/>
    <p:sldId id="986" r:id="rId21"/>
    <p:sldId id="968" r:id="rId22"/>
    <p:sldId id="969" r:id="rId23"/>
    <p:sldId id="987" r:id="rId24"/>
    <p:sldId id="988" r:id="rId25"/>
    <p:sldId id="989" r:id="rId26"/>
    <p:sldId id="990" r:id="rId27"/>
    <p:sldId id="991" r:id="rId28"/>
    <p:sldId id="992" r:id="rId29"/>
    <p:sldId id="993" r:id="rId30"/>
    <p:sldId id="994" r:id="rId31"/>
    <p:sldId id="970" r:id="rId32"/>
    <p:sldId id="995" r:id="rId33"/>
    <p:sldId id="971" r:id="rId34"/>
    <p:sldId id="996" r:id="rId35"/>
    <p:sldId id="997" r:id="rId36"/>
    <p:sldId id="998" r:id="rId37"/>
    <p:sldId id="999" r:id="rId38"/>
    <p:sldId id="1000" r:id="rId39"/>
    <p:sldId id="1001" r:id="rId40"/>
    <p:sldId id="1002" r:id="rId41"/>
    <p:sldId id="1003" r:id="rId42"/>
    <p:sldId id="972" r:id="rId43"/>
    <p:sldId id="973" r:id="rId44"/>
    <p:sldId id="825" r:id="rId45"/>
    <p:sldId id="826" r:id="rId46"/>
    <p:sldId id="832" r:id="rId47"/>
    <p:sldId id="833" r:id="rId48"/>
    <p:sldId id="835" r:id="rId49"/>
    <p:sldId id="837" r:id="rId50"/>
    <p:sldId id="845" r:id="rId51"/>
    <p:sldId id="964" r:id="rId52"/>
  </p:sldIdLst>
  <p:sldSz cx="9144000" cy="6858000" type="screen4x3"/>
  <p:notesSz cx="6797675" cy="9874250"/>
  <p:defaultTextStyle>
    <a:defPPr>
      <a:defRPr lang="ru-RU"/>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8000"/>
    <a:srgbClr val="DDDDDD"/>
    <a:srgbClr val="C0C0C0"/>
    <a:srgbClr val="FF66FF"/>
    <a:srgbClr val="FFCC66"/>
    <a:srgbClr val="FFCC99"/>
    <a:srgbClr val="FFFF00"/>
    <a:srgbClr val="CCFF33"/>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265" autoAdjust="0"/>
    <p:restoredTop sz="96465" autoAdjust="0"/>
  </p:normalViewPr>
  <p:slideViewPr>
    <p:cSldViewPr>
      <p:cViewPr varScale="1">
        <p:scale>
          <a:sx n="88" d="100"/>
          <a:sy n="88" d="100"/>
        </p:scale>
        <p:origin x="-1074" y="-108"/>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notesMaster" Target="notesMasters/notesMaster1.xml"/><Relationship Id="rId58" Type="http://schemas.microsoft.com/office/2016/11/relationships/changesInfo" Target="changesInfos/changesInfo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clId="Web-{01E8EA69-0615-4E9D-AFBA-E0A0E126449F}"/>
    <pc:docChg chg="addSld delSld modSld">
      <pc:chgData name="" userId="" providerId="" clId="Web-{01E8EA69-0615-4E9D-AFBA-E0A0E126449F}" dt="2019-04-28T19:30:24.037" v="263" actId="20577"/>
      <pc:docMkLst>
        <pc:docMk/>
      </pc:docMkLst>
      <pc:sldChg chg="addSp delSp modSp">
        <pc:chgData name="" userId="" providerId="" clId="Web-{01E8EA69-0615-4E9D-AFBA-E0A0E126449F}" dt="2019-04-28T19:30:24.037" v="262" actId="20577"/>
        <pc:sldMkLst>
          <pc:docMk/>
          <pc:sldMk cId="0" sldId="792"/>
        </pc:sldMkLst>
        <pc:spChg chg="mod">
          <ac:chgData name="" userId="" providerId="" clId="Web-{01E8EA69-0615-4E9D-AFBA-E0A0E126449F}" dt="2019-04-28T18:47:58.821" v="37" actId="20577"/>
          <ac:spMkLst>
            <pc:docMk/>
            <pc:sldMk cId="0" sldId="792"/>
            <ac:spMk id="8" creationId="{00000000-0000-0000-0000-000000000000}"/>
          </ac:spMkLst>
        </pc:spChg>
        <pc:spChg chg="mod">
          <ac:chgData name="" userId="" providerId="" clId="Web-{01E8EA69-0615-4E9D-AFBA-E0A0E126449F}" dt="2019-04-28T19:30:24.037" v="262" actId="20577"/>
          <ac:spMkLst>
            <pc:docMk/>
            <pc:sldMk cId="0" sldId="792"/>
            <ac:spMk id="14341" creationId="{00000000-0000-0000-0000-000000000000}"/>
          </ac:spMkLst>
        </pc:spChg>
        <pc:picChg chg="add mod">
          <ac:chgData name="" userId="" providerId="" clId="Web-{01E8EA69-0615-4E9D-AFBA-E0A0E126449F}" dt="2019-04-28T18:44:20.470" v="3" actId="1076"/>
          <ac:picMkLst>
            <pc:docMk/>
            <pc:sldMk cId="0" sldId="792"/>
            <ac:picMk id="2" creationId="{A3861453-0CF4-490B-8246-AF10329C0B26}"/>
          </ac:picMkLst>
        </pc:picChg>
        <pc:picChg chg="add mod">
          <ac:chgData name="" userId="" providerId="" clId="Web-{01E8EA69-0615-4E9D-AFBA-E0A0E126449F}" dt="2019-04-28T18:45:48.285" v="8" actId="14100"/>
          <ac:picMkLst>
            <pc:docMk/>
            <pc:sldMk cId="0" sldId="792"/>
            <ac:picMk id="4" creationId="{AF355E53-C484-4572-AB7C-C3C84B499ECA}"/>
          </ac:picMkLst>
        </pc:picChg>
        <pc:picChg chg="del">
          <ac:chgData name="" userId="" providerId="" clId="Web-{01E8EA69-0615-4E9D-AFBA-E0A0E126449F}" dt="2019-04-28T18:42:27.763" v="0"/>
          <ac:picMkLst>
            <pc:docMk/>
            <pc:sldMk cId="0" sldId="792"/>
            <ac:picMk id="1026" creationId="{00000000-0000-0000-0000-000000000000}"/>
          </ac:picMkLst>
        </pc:picChg>
      </pc:sldChg>
      <pc:sldChg chg="addSp delSp modSp new">
        <pc:chgData name="" userId="" providerId="" clId="Web-{01E8EA69-0615-4E9D-AFBA-E0A0E126449F}" dt="2019-04-28T19:12:39.134" v="179" actId="14100"/>
        <pc:sldMkLst>
          <pc:docMk/>
          <pc:sldMk cId="3442484753" sldId="968"/>
        </pc:sldMkLst>
        <pc:spChg chg="mod">
          <ac:chgData name="" userId="" providerId="" clId="Web-{01E8EA69-0615-4E9D-AFBA-E0A0E126449F}" dt="2019-04-28T19:12:31.961" v="177" actId="14100"/>
          <ac:spMkLst>
            <pc:docMk/>
            <pc:sldMk cId="3442484753" sldId="968"/>
            <ac:spMk id="2" creationId="{12D50E9F-77E6-46B5-899C-F49EEBF300EA}"/>
          </ac:spMkLst>
        </pc:spChg>
        <pc:spChg chg="del">
          <ac:chgData name="" userId="" providerId="" clId="Web-{01E8EA69-0615-4E9D-AFBA-E0A0E126449F}" dt="2019-04-28T19:10:58.833" v="94"/>
          <ac:spMkLst>
            <pc:docMk/>
            <pc:sldMk cId="3442484753" sldId="968"/>
            <ac:spMk id="3" creationId="{437ADA9C-E16C-4083-93B3-B3BF9366B700}"/>
          </ac:spMkLst>
        </pc:spChg>
        <pc:picChg chg="add mod ord">
          <ac:chgData name="" userId="" providerId="" clId="Web-{01E8EA69-0615-4E9D-AFBA-E0A0E126449F}" dt="2019-04-28T19:12:39.134" v="179" actId="14100"/>
          <ac:picMkLst>
            <pc:docMk/>
            <pc:sldMk cId="3442484753" sldId="968"/>
            <ac:picMk id="5" creationId="{5F18B28D-60CE-4D7F-887B-AA054065FD38}"/>
          </ac:picMkLst>
        </pc:picChg>
      </pc:sldChg>
      <pc:sldChg chg="addSp delSp modSp new">
        <pc:chgData name="" userId="" providerId="" clId="Web-{01E8EA69-0615-4E9D-AFBA-E0A0E126449F}" dt="2019-04-28T19:14:18.980" v="187"/>
        <pc:sldMkLst>
          <pc:docMk/>
          <pc:sldMk cId="4134708026" sldId="969"/>
        </pc:sldMkLst>
        <pc:spChg chg="del">
          <ac:chgData name="" userId="" providerId="" clId="Web-{01E8EA69-0615-4E9D-AFBA-E0A0E126449F}" dt="2019-04-28T19:12:55.275" v="180"/>
          <ac:spMkLst>
            <pc:docMk/>
            <pc:sldMk cId="4134708026" sldId="969"/>
            <ac:spMk id="2" creationId="{2AA67CD2-7F26-4976-B40E-4D9CC76FCDB5}"/>
          </ac:spMkLst>
        </pc:spChg>
        <pc:spChg chg="del">
          <ac:chgData name="" userId="" providerId="" clId="Web-{01E8EA69-0615-4E9D-AFBA-E0A0E126449F}" dt="2019-04-28T19:11:43.288" v="114"/>
          <ac:spMkLst>
            <pc:docMk/>
            <pc:sldMk cId="4134708026" sldId="969"/>
            <ac:spMk id="3" creationId="{2CE4064F-CBAA-4700-9E32-8935E3722C35}"/>
          </ac:spMkLst>
        </pc:spChg>
        <pc:spChg chg="add mod">
          <ac:chgData name="" userId="" providerId="" clId="Web-{01E8EA69-0615-4E9D-AFBA-E0A0E126449F}" dt="2019-04-28T19:13:05.072" v="183"/>
          <ac:spMkLst>
            <pc:docMk/>
            <pc:sldMk cId="4134708026" sldId="969"/>
            <ac:spMk id="10" creationId="{623C5638-5564-47D3-A55F-BFB72A57A504}"/>
          </ac:spMkLst>
        </pc:spChg>
        <pc:picChg chg="add mod ord">
          <ac:chgData name="" userId="" providerId="" clId="Web-{01E8EA69-0615-4E9D-AFBA-E0A0E126449F}" dt="2019-04-28T19:13:14.182" v="185" actId="14100"/>
          <ac:picMkLst>
            <pc:docMk/>
            <pc:sldMk cId="4134708026" sldId="969"/>
            <ac:picMk id="5" creationId="{D549B7CA-C007-47C8-9B9D-3308E74C885B}"/>
          </ac:picMkLst>
        </pc:picChg>
        <pc:picChg chg="add del mod">
          <ac:chgData name="" userId="" providerId="" clId="Web-{01E8EA69-0615-4E9D-AFBA-E0A0E126449F}" dt="2019-04-28T19:13:01.275" v="182"/>
          <ac:picMkLst>
            <pc:docMk/>
            <pc:sldMk cId="4134708026" sldId="969"/>
            <ac:picMk id="7" creationId="{2D36E619-4553-455A-9C0D-593115AE0539}"/>
          </ac:picMkLst>
        </pc:picChg>
        <pc:picChg chg="add del mod">
          <ac:chgData name="" userId="" providerId="" clId="Web-{01E8EA69-0615-4E9D-AFBA-E0A0E126449F}" dt="2019-04-28T19:14:18.980" v="187"/>
          <ac:picMkLst>
            <pc:docMk/>
            <pc:sldMk cId="4134708026" sldId="969"/>
            <ac:picMk id="11" creationId="{F691D8AD-AF6A-4783-9BC8-C6DE1F36C10E}"/>
          </ac:picMkLst>
        </pc:picChg>
      </pc:sldChg>
      <pc:sldChg chg="addSp delSp modSp new">
        <pc:chgData name="" userId="" providerId="" clId="Web-{01E8EA69-0615-4E9D-AFBA-E0A0E126449F}" dt="2019-04-28T19:14:49.138" v="193" actId="1076"/>
        <pc:sldMkLst>
          <pc:docMk/>
          <pc:sldMk cId="1875694515" sldId="970"/>
        </pc:sldMkLst>
        <pc:spChg chg="del">
          <ac:chgData name="" userId="" providerId="" clId="Web-{01E8EA69-0615-4E9D-AFBA-E0A0E126449F}" dt="2019-04-28T19:14:31.293" v="190"/>
          <ac:spMkLst>
            <pc:docMk/>
            <pc:sldMk cId="1875694515" sldId="970"/>
            <ac:spMk id="2" creationId="{5DEFDB5D-DDD9-42DB-81DD-7E2B64975F82}"/>
          </ac:spMkLst>
        </pc:spChg>
        <pc:spChg chg="del">
          <ac:chgData name="" userId="" providerId="" clId="Web-{01E8EA69-0615-4E9D-AFBA-E0A0E126449F}" dt="2019-04-28T19:14:28.918" v="189"/>
          <ac:spMkLst>
            <pc:docMk/>
            <pc:sldMk cId="1875694515" sldId="970"/>
            <ac:spMk id="3" creationId="{AF8AE729-287B-4231-BA5A-7E0CBF7518FF}"/>
          </ac:spMkLst>
        </pc:spChg>
        <pc:picChg chg="add mod ord">
          <ac:chgData name="" userId="" providerId="" clId="Web-{01E8EA69-0615-4E9D-AFBA-E0A0E126449F}" dt="2019-04-28T19:14:49.138" v="193" actId="1076"/>
          <ac:picMkLst>
            <pc:docMk/>
            <pc:sldMk cId="1875694515" sldId="970"/>
            <ac:picMk id="5" creationId="{300CF529-A6D6-429D-9623-287F32737532}"/>
          </ac:picMkLst>
        </pc:picChg>
      </pc:sldChg>
      <pc:sldChg chg="addSp delSp modSp new">
        <pc:chgData name="" userId="" providerId="" clId="Web-{01E8EA69-0615-4E9D-AFBA-E0A0E126449F}" dt="2019-04-28T19:17:01.142" v="199" actId="1076"/>
        <pc:sldMkLst>
          <pc:docMk/>
          <pc:sldMk cId="1272343234" sldId="971"/>
        </pc:sldMkLst>
        <pc:spChg chg="del">
          <ac:chgData name="" userId="" providerId="" clId="Web-{01E8EA69-0615-4E9D-AFBA-E0A0E126449F}" dt="2019-04-28T19:16:49.751" v="196"/>
          <ac:spMkLst>
            <pc:docMk/>
            <pc:sldMk cId="1272343234" sldId="971"/>
            <ac:spMk id="2" creationId="{5B0D5F78-8649-4A75-ACB1-967BCC5F1201}"/>
          </ac:spMkLst>
        </pc:spChg>
        <pc:spChg chg="del">
          <ac:chgData name="" userId="" providerId="" clId="Web-{01E8EA69-0615-4E9D-AFBA-E0A0E126449F}" dt="2019-04-28T19:16:47.173" v="195"/>
          <ac:spMkLst>
            <pc:docMk/>
            <pc:sldMk cId="1272343234" sldId="971"/>
            <ac:spMk id="3" creationId="{11BD2497-ED8B-4A18-AE5E-4A2AA5853C4D}"/>
          </ac:spMkLst>
        </pc:spChg>
        <pc:picChg chg="add mod ord">
          <ac:chgData name="" userId="" providerId="" clId="Web-{01E8EA69-0615-4E9D-AFBA-E0A0E126449F}" dt="2019-04-28T19:17:01.142" v="199" actId="1076"/>
          <ac:picMkLst>
            <pc:docMk/>
            <pc:sldMk cId="1272343234" sldId="971"/>
            <ac:picMk id="5" creationId="{3F764054-DA76-4B35-8C74-A7A67E199EC5}"/>
          </ac:picMkLst>
        </pc:picChg>
      </pc:sldChg>
      <pc:sldChg chg="addSp delSp modSp new">
        <pc:chgData name="" userId="" providerId="" clId="Web-{01E8EA69-0615-4E9D-AFBA-E0A0E126449F}" dt="2019-04-28T19:18:39.754" v="206" actId="1076"/>
        <pc:sldMkLst>
          <pc:docMk/>
          <pc:sldMk cId="3585062774" sldId="972"/>
        </pc:sldMkLst>
        <pc:spChg chg="del">
          <ac:chgData name="" userId="" providerId="" clId="Web-{01E8EA69-0615-4E9D-AFBA-E0A0E126449F}" dt="2019-04-28T19:18:27.180" v="201"/>
          <ac:spMkLst>
            <pc:docMk/>
            <pc:sldMk cId="3585062774" sldId="972"/>
            <ac:spMk id="2" creationId="{91588E3F-99DA-4586-85EC-C56F88F28869}"/>
          </ac:spMkLst>
        </pc:spChg>
        <pc:spChg chg="del">
          <ac:chgData name="" userId="" providerId="" clId="Web-{01E8EA69-0615-4E9D-AFBA-E0A0E126449F}" dt="2019-04-28T19:18:30.476" v="202"/>
          <ac:spMkLst>
            <pc:docMk/>
            <pc:sldMk cId="3585062774" sldId="972"/>
            <ac:spMk id="3" creationId="{BE8438CC-619A-4451-8B62-2CB8C0E4A523}"/>
          </ac:spMkLst>
        </pc:spChg>
        <pc:picChg chg="add mod ord">
          <ac:chgData name="" userId="" providerId="" clId="Web-{01E8EA69-0615-4E9D-AFBA-E0A0E126449F}" dt="2019-04-28T19:18:39.754" v="206" actId="1076"/>
          <ac:picMkLst>
            <pc:docMk/>
            <pc:sldMk cId="3585062774" sldId="972"/>
            <ac:picMk id="5" creationId="{DD5CA1CB-80AF-4C88-9AC8-3987249C09B2}"/>
          </ac:picMkLst>
        </pc:picChg>
      </pc:sldChg>
      <pc:sldChg chg="addSp delSp modSp new">
        <pc:chgData name="" userId="" providerId="" clId="Web-{01E8EA69-0615-4E9D-AFBA-E0A0E126449F}" dt="2019-04-28T19:20:06.262" v="212" actId="1076"/>
        <pc:sldMkLst>
          <pc:docMk/>
          <pc:sldMk cId="396896466" sldId="973"/>
        </pc:sldMkLst>
        <pc:spChg chg="del">
          <ac:chgData name="" userId="" providerId="" clId="Web-{01E8EA69-0615-4E9D-AFBA-E0A0E126449F}" dt="2019-04-28T19:19:55.062" v="208"/>
          <ac:spMkLst>
            <pc:docMk/>
            <pc:sldMk cId="396896466" sldId="973"/>
            <ac:spMk id="2" creationId="{7AFF1889-94AA-4529-91B7-26B63DCE92D5}"/>
          </ac:spMkLst>
        </pc:spChg>
        <pc:spChg chg="del">
          <ac:chgData name="" userId="" providerId="" clId="Web-{01E8EA69-0615-4E9D-AFBA-E0A0E126449F}" dt="2019-04-28T19:19:56.702" v="209"/>
          <ac:spMkLst>
            <pc:docMk/>
            <pc:sldMk cId="396896466" sldId="973"/>
            <ac:spMk id="3" creationId="{899B0366-B595-4448-A860-458D1A540605}"/>
          </ac:spMkLst>
        </pc:spChg>
        <pc:picChg chg="add mod ord">
          <ac:chgData name="" userId="" providerId="" clId="Web-{01E8EA69-0615-4E9D-AFBA-E0A0E126449F}" dt="2019-04-28T19:20:06.262" v="212" actId="1076"/>
          <ac:picMkLst>
            <pc:docMk/>
            <pc:sldMk cId="396896466" sldId="973"/>
            <ac:picMk id="5" creationId="{40252FDA-DB28-41A0-B37E-BD933F50D8E4}"/>
          </ac:picMkLst>
        </pc:picChg>
      </pc:sldChg>
      <pc:sldChg chg="new del">
        <pc:chgData name="" userId="" providerId="" clId="Web-{01E8EA69-0615-4E9D-AFBA-E0A0E126449F}" dt="2019-04-28T19:29:37.178" v="229"/>
        <pc:sldMkLst>
          <pc:docMk/>
          <pc:sldMk cId="2871501882" sldId="974"/>
        </pc:sldMkLst>
      </pc:sldChg>
      <pc:sldChg chg="new del">
        <pc:chgData name="" userId="" providerId="" clId="Web-{01E8EA69-0615-4E9D-AFBA-E0A0E126449F}" dt="2019-04-28T19:29:34.772" v="228"/>
        <pc:sldMkLst>
          <pc:docMk/>
          <pc:sldMk cId="1747244974" sldId="975"/>
        </pc:sldMkLst>
      </pc:sldChg>
      <pc:sldChg chg="new del">
        <pc:chgData name="" userId="" providerId="" clId="Web-{01E8EA69-0615-4E9D-AFBA-E0A0E126449F}" dt="2019-04-28T19:29:32.365" v="227"/>
        <pc:sldMkLst>
          <pc:docMk/>
          <pc:sldMk cId="4108961801" sldId="976"/>
        </pc:sldMkLst>
      </pc:sldChg>
      <pc:sldChg chg="new del">
        <pc:chgData name="" userId="" providerId="" clId="Web-{01E8EA69-0615-4E9D-AFBA-E0A0E126449F}" dt="2019-04-28T19:29:30.506" v="226"/>
        <pc:sldMkLst>
          <pc:docMk/>
          <pc:sldMk cId="1226039341" sldId="977"/>
        </pc:sldMkLst>
      </pc:sldChg>
      <pc:sldChg chg="addSp delSp modSp new del">
        <pc:chgData name="" userId="" providerId="" clId="Web-{01E8EA69-0615-4E9D-AFBA-E0A0E126449F}" dt="2019-04-28T19:29:23.725" v="224"/>
        <pc:sldMkLst>
          <pc:docMk/>
          <pc:sldMk cId="524028802" sldId="978"/>
        </pc:sldMkLst>
        <pc:spChg chg="del">
          <ac:chgData name="" userId="" providerId="" clId="Web-{01E8EA69-0615-4E9D-AFBA-E0A0E126449F}" dt="2019-04-28T19:28:37.741" v="220"/>
          <ac:spMkLst>
            <pc:docMk/>
            <pc:sldMk cId="524028802" sldId="978"/>
            <ac:spMk id="2" creationId="{1AA7521A-37B9-4457-90BF-3ED18E43017C}"/>
          </ac:spMkLst>
        </pc:spChg>
        <pc:spChg chg="del">
          <ac:chgData name="" userId="" providerId="" clId="Web-{01E8EA69-0615-4E9D-AFBA-E0A0E126449F}" dt="2019-04-28T19:28:35.897" v="219"/>
          <ac:spMkLst>
            <pc:docMk/>
            <pc:sldMk cId="524028802" sldId="978"/>
            <ac:spMk id="3" creationId="{D52AC272-9B29-49EF-8ECB-9D81AA3568BF}"/>
          </ac:spMkLst>
        </pc:spChg>
        <pc:picChg chg="add mod ord">
          <ac:chgData name="" userId="" providerId="" clId="Web-{01E8EA69-0615-4E9D-AFBA-E0A0E126449F}" dt="2019-04-28T19:28:46.131" v="223" actId="14100"/>
          <ac:picMkLst>
            <pc:docMk/>
            <pc:sldMk cId="524028802" sldId="978"/>
            <ac:picMk id="5" creationId="{825307D3-BF5F-49CA-BB43-CD92FFB852AF}"/>
          </ac:picMkLst>
        </pc:picChg>
      </pc:sldChg>
      <pc:sldChg chg="new del">
        <pc:chgData name="" userId="" providerId="" clId="Web-{01E8EA69-0615-4E9D-AFBA-E0A0E126449F}" dt="2019-04-28T19:29:25.647" v="225"/>
        <pc:sldMkLst>
          <pc:docMk/>
          <pc:sldMk cId="1779424861" sldId="979"/>
        </pc:sldMkLst>
      </pc:sldChg>
    </pc:docChg>
  </pc:docChgLst>
  <pc:docChgLst>
    <pc:chgData clId="Web-{523E783C-1041-49D1-ADEC-0BA281914841}"/>
    <pc:docChg chg="modSld">
      <pc:chgData name="" userId="" providerId="" clId="Web-{523E783C-1041-49D1-ADEC-0BA281914841}" dt="2019-05-16T19:22:34.013" v="15" actId="20577"/>
      <pc:docMkLst>
        <pc:docMk/>
      </pc:docMkLst>
      <pc:sldChg chg="delSp modSp">
        <pc:chgData name="" userId="" providerId="" clId="Web-{523E783C-1041-49D1-ADEC-0BA281914841}" dt="2019-05-16T19:22:29.388" v="14" actId="20577"/>
        <pc:sldMkLst>
          <pc:docMk/>
          <pc:sldMk cId="0" sldId="792"/>
        </pc:sldMkLst>
        <pc:spChg chg="mod">
          <ac:chgData name="" userId="" providerId="" clId="Web-{523E783C-1041-49D1-ADEC-0BA281914841}" dt="2019-05-16T19:22:23.029" v="12" actId="20577"/>
          <ac:spMkLst>
            <pc:docMk/>
            <pc:sldMk cId="0" sldId="792"/>
            <ac:spMk id="8" creationId="{00000000-0000-0000-0000-000000000000}"/>
          </ac:spMkLst>
        </pc:spChg>
        <pc:spChg chg="mod">
          <ac:chgData name="" userId="" providerId="" clId="Web-{523E783C-1041-49D1-ADEC-0BA281914841}" dt="2019-05-16T19:22:29.388" v="14" actId="20577"/>
          <ac:spMkLst>
            <pc:docMk/>
            <pc:sldMk cId="0" sldId="792"/>
            <ac:spMk id="14341" creationId="{00000000-0000-0000-0000-000000000000}"/>
          </ac:spMkLst>
        </pc:spChg>
        <pc:picChg chg="del">
          <ac:chgData name="" userId="" providerId="" clId="Web-{523E783C-1041-49D1-ADEC-0BA281914841}" dt="2019-05-16T19:21:15.823" v="1"/>
          <ac:picMkLst>
            <pc:docMk/>
            <pc:sldMk cId="0" sldId="792"/>
            <ac:picMk id="2" creationId="{A3861453-0CF4-490B-8246-AF10329C0B26}"/>
          </ac:picMkLst>
        </pc:picChg>
        <pc:picChg chg="del">
          <ac:chgData name="" userId="" providerId="" clId="Web-{523E783C-1041-49D1-ADEC-0BA281914841}" dt="2019-05-16T19:21:11.526" v="0"/>
          <ac:picMkLst>
            <pc:docMk/>
            <pc:sldMk cId="0" sldId="792"/>
            <ac:picMk id="4" creationId="{AF355E53-C484-4572-AB7C-C3C84B499ECA}"/>
          </ac:picMkLst>
        </pc:picChg>
      </pc:sldChg>
    </pc:docChg>
  </pc:docChgLst>
</pc:chgInfo>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F15649F-2CA7-40C7-BBED-5C3BB608235D}" type="doc">
      <dgm:prSet loTypeId="urn:microsoft.com/office/officeart/2005/8/layout/vList6" loCatId="list" qsTypeId="urn:microsoft.com/office/officeart/2005/8/quickstyle/simple1" qsCatId="simple" csTypeId="urn:microsoft.com/office/officeart/2005/8/colors/accent1_2" csCatId="accent1" phldr="1"/>
      <dgm:spPr/>
      <dgm:t>
        <a:bodyPr/>
        <a:lstStyle/>
        <a:p>
          <a:endParaRPr lang="ru-RU"/>
        </a:p>
      </dgm:t>
    </dgm:pt>
    <dgm:pt modelId="{925180E1-3FA5-4022-823F-85A684734F8C}">
      <dgm:prSet phldrT="[Текст]">
        <dgm:style>
          <a:lnRef idx="1">
            <a:schemeClr val="accent3"/>
          </a:lnRef>
          <a:fillRef idx="2">
            <a:schemeClr val="accent3"/>
          </a:fillRef>
          <a:effectRef idx="1">
            <a:schemeClr val="accent3"/>
          </a:effectRef>
          <a:fontRef idx="minor">
            <a:schemeClr val="dk1"/>
          </a:fontRef>
        </dgm:style>
      </dgm:prSet>
      <dgm:spPr/>
      <dgm:t>
        <a:bodyPr/>
        <a:lstStyle/>
        <a:p>
          <a:r>
            <a:rPr lang="ru-RU" b="0" i="0" dirty="0"/>
            <a:t>Самостоятельное выявление рисков и идентификация на основании опросных </a:t>
          </a:r>
          <a:r>
            <a:rPr lang="ru-RU" b="0" i="0" dirty="0" smtClean="0"/>
            <a:t>листов</a:t>
          </a:r>
          <a:endParaRPr lang="ru-RU" dirty="0"/>
        </a:p>
      </dgm:t>
    </dgm:pt>
    <dgm:pt modelId="{E4091C2C-0D11-4E6F-A7C5-89ACCF594DF5}" type="parTrans" cxnId="{419DC14F-7A01-4C07-AD1D-E4922C3CB03D}">
      <dgm:prSet/>
      <dgm:spPr/>
      <dgm:t>
        <a:bodyPr/>
        <a:lstStyle/>
        <a:p>
          <a:endParaRPr lang="ru-RU"/>
        </a:p>
      </dgm:t>
    </dgm:pt>
    <dgm:pt modelId="{7CC428BE-DF66-48BF-8CBF-A3BAE12410E7}" type="sibTrans" cxnId="{419DC14F-7A01-4C07-AD1D-E4922C3CB03D}">
      <dgm:prSet/>
      <dgm:spPr/>
      <dgm:t>
        <a:bodyPr/>
        <a:lstStyle/>
        <a:p>
          <a:endParaRPr lang="ru-RU"/>
        </a:p>
      </dgm:t>
    </dgm:pt>
    <dgm:pt modelId="{5CD0C7AD-FB13-4D01-8F65-F905F7746B8A}">
      <dgm:prSet phldrT="[Текст]"/>
      <dgm:spPr/>
      <dgm:t>
        <a:bodyPr/>
        <a:lstStyle/>
        <a:p>
          <a:pPr rtl="0"/>
          <a:r>
            <a:rPr lang="ru-RU" b="0" i="0" u="none" dirty="0">
              <a:solidFill>
                <a:srgbClr val="FF0000"/>
              </a:solidFill>
            </a:rPr>
            <a:t>- Работники могут не понять, для чего заполняют опросные листы</a:t>
          </a:r>
          <a:endParaRPr lang="ru-RU" dirty="0">
            <a:solidFill>
              <a:srgbClr val="FF0000"/>
            </a:solidFill>
          </a:endParaRPr>
        </a:p>
      </dgm:t>
    </dgm:pt>
    <dgm:pt modelId="{EB25E45C-146A-4A6B-88CE-CB77F341A2CE}" type="parTrans" cxnId="{17F3C50C-FE79-4F37-B0D7-C2B4ACACBFD0}">
      <dgm:prSet/>
      <dgm:spPr/>
      <dgm:t>
        <a:bodyPr/>
        <a:lstStyle/>
        <a:p>
          <a:endParaRPr lang="ru-RU"/>
        </a:p>
      </dgm:t>
    </dgm:pt>
    <dgm:pt modelId="{8232F202-9320-4DE2-AFAC-A50F988BFFA1}" type="sibTrans" cxnId="{17F3C50C-FE79-4F37-B0D7-C2B4ACACBFD0}">
      <dgm:prSet/>
      <dgm:spPr/>
      <dgm:t>
        <a:bodyPr/>
        <a:lstStyle/>
        <a:p>
          <a:endParaRPr lang="ru-RU"/>
        </a:p>
      </dgm:t>
    </dgm:pt>
    <dgm:pt modelId="{E58F0922-AB29-4CA9-B726-B9FCE60EE677}">
      <dgm:prSet phldrT="[Текст]"/>
      <dgm:spPr/>
      <dgm:t>
        <a:bodyPr/>
        <a:lstStyle/>
        <a:p>
          <a:pPr rtl="0"/>
          <a:r>
            <a:rPr lang="ru-RU" b="0" i="0" u="none" dirty="0">
              <a:solidFill>
                <a:srgbClr val="008000"/>
              </a:solidFill>
            </a:rPr>
            <a:t>+ Быстро, </a:t>
          </a:r>
          <a:r>
            <a:rPr lang="ru-RU" b="0" i="0" u="none" dirty="0" err="1">
              <a:solidFill>
                <a:srgbClr val="008000"/>
              </a:solidFill>
            </a:rPr>
            <a:t>незатратно</a:t>
          </a:r>
          <a:r>
            <a:rPr lang="ru-RU" b="0" i="0" u="none" dirty="0">
              <a:solidFill>
                <a:srgbClr val="008000"/>
              </a:solidFill>
            </a:rPr>
            <a:t> </a:t>
          </a:r>
          <a:r>
            <a:rPr lang="en-US" b="0" i="0" dirty="0">
              <a:solidFill>
                <a:srgbClr val="008000"/>
              </a:solidFill>
            </a:rPr>
            <a:t>​</a:t>
          </a:r>
          <a:endParaRPr lang="ru-RU" dirty="0">
            <a:solidFill>
              <a:srgbClr val="008000"/>
            </a:solidFill>
          </a:endParaRPr>
        </a:p>
      </dgm:t>
    </dgm:pt>
    <dgm:pt modelId="{0F16711C-5F00-4AE0-AFBD-9B154047C420}" type="parTrans" cxnId="{A07CB926-E39C-4857-9B90-325A532DF1FF}">
      <dgm:prSet/>
      <dgm:spPr/>
      <dgm:t>
        <a:bodyPr/>
        <a:lstStyle/>
        <a:p>
          <a:endParaRPr lang="ru-RU"/>
        </a:p>
      </dgm:t>
    </dgm:pt>
    <dgm:pt modelId="{93B39FB9-92CD-4251-9EB9-B9D49C8EF473}" type="sibTrans" cxnId="{A07CB926-E39C-4857-9B90-325A532DF1FF}">
      <dgm:prSet/>
      <dgm:spPr/>
      <dgm:t>
        <a:bodyPr/>
        <a:lstStyle/>
        <a:p>
          <a:endParaRPr lang="ru-RU"/>
        </a:p>
      </dgm:t>
    </dgm:pt>
    <dgm:pt modelId="{3D95A86D-874E-4557-80EB-838C9564C52E}">
      <dgm:prSet/>
      <dgm:spPr/>
      <dgm:t>
        <a:bodyPr/>
        <a:lstStyle/>
        <a:p>
          <a:pPr rtl="0"/>
          <a:r>
            <a:rPr lang="ru-RU" b="0" i="0" u="none" dirty="0">
              <a:solidFill>
                <a:srgbClr val="FF0000"/>
              </a:solidFill>
            </a:rPr>
            <a:t>- Работники могут ответить формально и не указать реальные опасности на рабочих местах</a:t>
          </a:r>
          <a:endParaRPr lang="en-US" b="0" i="0" dirty="0">
            <a:solidFill>
              <a:srgbClr val="FF0000"/>
            </a:solidFill>
          </a:endParaRPr>
        </a:p>
      </dgm:t>
    </dgm:pt>
    <dgm:pt modelId="{975BA183-C30E-4B79-967A-4520FF4DA36D}" type="parTrans" cxnId="{A981AD20-07A3-41C5-A035-BE05F9A1C3D8}">
      <dgm:prSet/>
      <dgm:spPr/>
      <dgm:t>
        <a:bodyPr/>
        <a:lstStyle/>
        <a:p>
          <a:endParaRPr lang="ru-RU"/>
        </a:p>
      </dgm:t>
    </dgm:pt>
    <dgm:pt modelId="{1C7D581E-32FE-40C9-A458-D2FCBD42FD05}" type="sibTrans" cxnId="{A981AD20-07A3-41C5-A035-BE05F9A1C3D8}">
      <dgm:prSet/>
      <dgm:spPr/>
      <dgm:t>
        <a:bodyPr/>
        <a:lstStyle/>
        <a:p>
          <a:endParaRPr lang="ru-RU"/>
        </a:p>
      </dgm:t>
    </dgm:pt>
    <dgm:pt modelId="{E0DE292C-408A-4013-B719-1D4061C9217F}">
      <dgm:prSet/>
      <dgm:spPr/>
      <dgm:t>
        <a:bodyPr/>
        <a:lstStyle/>
        <a:p>
          <a:pPr rtl="0"/>
          <a:r>
            <a:rPr lang="ru-RU" b="0" i="0" u="none" dirty="0">
              <a:solidFill>
                <a:srgbClr val="008000"/>
              </a:solidFill>
            </a:rPr>
            <a:t>+ Работник знает, каким опасностям подвергается на рабочем месте</a:t>
          </a:r>
          <a:endParaRPr lang="en-US" b="0" i="0" dirty="0">
            <a:solidFill>
              <a:srgbClr val="008000"/>
            </a:solidFill>
          </a:endParaRPr>
        </a:p>
      </dgm:t>
    </dgm:pt>
    <dgm:pt modelId="{ED8B71B9-A5AF-40BA-A7A4-5605608A1B95}" type="parTrans" cxnId="{37B776AC-0E1D-4E2A-852E-FCBCE58D4CD7}">
      <dgm:prSet/>
      <dgm:spPr/>
      <dgm:t>
        <a:bodyPr/>
        <a:lstStyle/>
        <a:p>
          <a:endParaRPr lang="ru-RU"/>
        </a:p>
      </dgm:t>
    </dgm:pt>
    <dgm:pt modelId="{A5828D7E-72BE-43AA-85D3-D9CE62437814}" type="sibTrans" cxnId="{37B776AC-0E1D-4E2A-852E-FCBCE58D4CD7}">
      <dgm:prSet/>
      <dgm:spPr/>
      <dgm:t>
        <a:bodyPr/>
        <a:lstStyle/>
        <a:p>
          <a:endParaRPr lang="ru-RU"/>
        </a:p>
      </dgm:t>
    </dgm:pt>
    <dgm:pt modelId="{DEF045A5-C3A3-4F31-9F18-195333364746}">
      <dgm:prSet/>
      <dgm:spPr/>
      <dgm:t>
        <a:bodyPr/>
        <a:lstStyle/>
        <a:p>
          <a:pPr rtl="0"/>
          <a:endParaRPr lang="en-US" b="0" i="0" dirty="0">
            <a:solidFill>
              <a:srgbClr val="00B050"/>
            </a:solidFill>
          </a:endParaRPr>
        </a:p>
      </dgm:t>
    </dgm:pt>
    <dgm:pt modelId="{F6114012-799E-4B0B-867D-2DBC4C4DD92B}" type="parTrans" cxnId="{A1682ABB-F280-456A-9D80-0BDEE7992AE6}">
      <dgm:prSet/>
      <dgm:spPr/>
      <dgm:t>
        <a:bodyPr/>
        <a:lstStyle/>
        <a:p>
          <a:endParaRPr lang="ru-RU"/>
        </a:p>
      </dgm:t>
    </dgm:pt>
    <dgm:pt modelId="{AD258C17-EDF6-43B9-806F-0D41C75C10A1}" type="sibTrans" cxnId="{A1682ABB-F280-456A-9D80-0BDEE7992AE6}">
      <dgm:prSet/>
      <dgm:spPr/>
      <dgm:t>
        <a:bodyPr/>
        <a:lstStyle/>
        <a:p>
          <a:endParaRPr lang="ru-RU"/>
        </a:p>
      </dgm:t>
    </dgm:pt>
    <dgm:pt modelId="{5F3F847E-871E-4352-9022-DFC5801FD114}">
      <dgm:prSet>
        <dgm:style>
          <a:lnRef idx="1">
            <a:schemeClr val="accent4"/>
          </a:lnRef>
          <a:fillRef idx="2">
            <a:schemeClr val="accent4"/>
          </a:fillRef>
          <a:effectRef idx="1">
            <a:schemeClr val="accent4"/>
          </a:effectRef>
          <a:fontRef idx="minor">
            <a:schemeClr val="dk1"/>
          </a:fontRef>
        </dgm:style>
      </dgm:prSet>
      <dgm:spPr/>
      <dgm:t>
        <a:bodyPr/>
        <a:lstStyle/>
        <a:p>
          <a:r>
            <a:rPr lang="ru-RU" b="0" i="0" dirty="0"/>
            <a:t>Аудит посредством карты рисков</a:t>
          </a:r>
          <a:endParaRPr lang="ru-RU" dirty="0"/>
        </a:p>
      </dgm:t>
    </dgm:pt>
    <dgm:pt modelId="{02095C01-7934-4AD0-9C80-969CEC1D8EE5}" type="parTrans" cxnId="{570F6EB8-516F-4074-9B86-F3BB738B9DC1}">
      <dgm:prSet/>
      <dgm:spPr/>
      <dgm:t>
        <a:bodyPr/>
        <a:lstStyle/>
        <a:p>
          <a:endParaRPr lang="ru-RU"/>
        </a:p>
      </dgm:t>
    </dgm:pt>
    <dgm:pt modelId="{D300C507-7AFA-41BF-B533-2BCD2F612030}" type="sibTrans" cxnId="{570F6EB8-516F-4074-9B86-F3BB738B9DC1}">
      <dgm:prSet/>
      <dgm:spPr/>
      <dgm:t>
        <a:bodyPr/>
        <a:lstStyle/>
        <a:p>
          <a:endParaRPr lang="ru-RU"/>
        </a:p>
      </dgm:t>
    </dgm:pt>
    <dgm:pt modelId="{A4C604A6-6DF1-44C9-B30A-22548B3B9FFA}">
      <dgm:prSet/>
      <dgm:spPr/>
      <dgm:t>
        <a:bodyPr/>
        <a:lstStyle/>
        <a:p>
          <a:pPr rtl="0"/>
          <a:r>
            <a:rPr lang="ru-RU" b="0" i="0" u="none" dirty="0">
              <a:solidFill>
                <a:srgbClr val="008000"/>
              </a:solidFill>
            </a:rPr>
            <a:t>+ Высокая информативность</a:t>
          </a:r>
          <a:r>
            <a:rPr lang="en-US" b="0" i="0" dirty="0" smtClean="0">
              <a:solidFill>
                <a:srgbClr val="008000"/>
              </a:solidFill>
            </a:rPr>
            <a:t>​</a:t>
          </a:r>
          <a:endParaRPr lang="ru-RU" dirty="0">
            <a:solidFill>
              <a:srgbClr val="008000"/>
            </a:solidFill>
          </a:endParaRPr>
        </a:p>
      </dgm:t>
    </dgm:pt>
    <dgm:pt modelId="{9491EB38-A38F-43A5-8777-913615E69961}" type="parTrans" cxnId="{250F1229-FECF-48A8-AEEF-7CE9060C2C98}">
      <dgm:prSet/>
      <dgm:spPr/>
      <dgm:t>
        <a:bodyPr/>
        <a:lstStyle/>
        <a:p>
          <a:endParaRPr lang="ru-RU"/>
        </a:p>
      </dgm:t>
    </dgm:pt>
    <dgm:pt modelId="{1D205EDF-C5B6-47ED-BC9D-AC01BDBE0216}" type="sibTrans" cxnId="{250F1229-FECF-48A8-AEEF-7CE9060C2C98}">
      <dgm:prSet/>
      <dgm:spPr/>
      <dgm:t>
        <a:bodyPr/>
        <a:lstStyle/>
        <a:p>
          <a:endParaRPr lang="ru-RU"/>
        </a:p>
      </dgm:t>
    </dgm:pt>
    <dgm:pt modelId="{104CBC95-AA5D-40A0-90E2-5A5CBD167A08}">
      <dgm:prSet/>
      <dgm:spPr/>
      <dgm:t>
        <a:bodyPr/>
        <a:lstStyle/>
        <a:p>
          <a:pPr rtl="0"/>
          <a:r>
            <a:rPr lang="ru-RU" b="0" i="0" dirty="0">
              <a:solidFill>
                <a:srgbClr val="FF0000"/>
              </a:solidFill>
            </a:rPr>
            <a:t>- Долгий </a:t>
          </a:r>
          <a:r>
            <a:rPr lang="ru-RU" b="0" i="0" u="none" dirty="0">
              <a:solidFill>
                <a:srgbClr val="FF0000"/>
              </a:solidFill>
            </a:rPr>
            <a:t>период  оценки</a:t>
          </a:r>
          <a:r>
            <a:rPr lang="en-US" b="0" i="0" dirty="0">
              <a:solidFill>
                <a:srgbClr val="FF0000"/>
              </a:solidFill>
            </a:rPr>
            <a:t>​</a:t>
          </a:r>
        </a:p>
      </dgm:t>
    </dgm:pt>
    <dgm:pt modelId="{1F26D8EF-7EC3-4E25-A213-12DF64BC853C}" type="parTrans" cxnId="{78D14BD1-12CB-4DA3-AFD7-5F8E8804502F}">
      <dgm:prSet/>
      <dgm:spPr/>
      <dgm:t>
        <a:bodyPr/>
        <a:lstStyle/>
        <a:p>
          <a:endParaRPr lang="ru-RU"/>
        </a:p>
      </dgm:t>
    </dgm:pt>
    <dgm:pt modelId="{3A122C3A-4488-49DA-903D-2080E155CF90}" type="sibTrans" cxnId="{78D14BD1-12CB-4DA3-AFD7-5F8E8804502F}">
      <dgm:prSet/>
      <dgm:spPr/>
      <dgm:t>
        <a:bodyPr/>
        <a:lstStyle/>
        <a:p>
          <a:endParaRPr lang="ru-RU"/>
        </a:p>
      </dgm:t>
    </dgm:pt>
    <dgm:pt modelId="{1BF38E70-A943-4CFE-9B45-038238FF9488}">
      <dgm:prSet/>
      <dgm:spPr/>
      <dgm:t>
        <a:bodyPr/>
        <a:lstStyle/>
        <a:p>
          <a:pPr rtl="0"/>
          <a:r>
            <a:rPr lang="ru-RU" b="0" i="0" u="none" dirty="0" smtClean="0">
              <a:solidFill>
                <a:srgbClr val="FF0000"/>
              </a:solidFill>
            </a:rPr>
            <a:t>- Нужно создать рабочую группу, которая будет посещать рабочие места и выявлять опасности</a:t>
          </a:r>
          <a:endParaRPr lang="ru-RU" dirty="0">
            <a:solidFill>
              <a:srgbClr val="008000"/>
            </a:solidFill>
          </a:endParaRPr>
        </a:p>
      </dgm:t>
    </dgm:pt>
    <dgm:pt modelId="{852C5937-1B29-463C-8EBC-37CD9DC3FE58}" type="parTrans" cxnId="{AB8019E2-81E8-45DB-8D4F-DFB2E2B78298}">
      <dgm:prSet/>
      <dgm:spPr/>
    </dgm:pt>
    <dgm:pt modelId="{4E00D63C-4E8E-45A1-8D04-123A80D4A3E1}" type="sibTrans" cxnId="{AB8019E2-81E8-45DB-8D4F-DFB2E2B78298}">
      <dgm:prSet/>
      <dgm:spPr/>
    </dgm:pt>
    <dgm:pt modelId="{B73257BA-3329-46BF-A300-0093AB90A96C}">
      <dgm:prSet/>
      <dgm:spPr/>
      <dgm:t>
        <a:bodyPr/>
        <a:lstStyle/>
        <a:p>
          <a:pPr rtl="0"/>
          <a:endParaRPr lang="ru-RU" dirty="0">
            <a:solidFill>
              <a:srgbClr val="008000"/>
            </a:solidFill>
          </a:endParaRPr>
        </a:p>
      </dgm:t>
    </dgm:pt>
    <dgm:pt modelId="{A783ECC3-BED0-437D-B310-3D4385CB9BFB}" type="parTrans" cxnId="{40033D36-7593-4BC4-BA91-022504712052}">
      <dgm:prSet/>
      <dgm:spPr/>
    </dgm:pt>
    <dgm:pt modelId="{2A470D2D-0927-479E-9FB6-01D1D9A9337A}" type="sibTrans" cxnId="{40033D36-7593-4BC4-BA91-022504712052}">
      <dgm:prSet/>
      <dgm:spPr/>
    </dgm:pt>
    <dgm:pt modelId="{E5747B42-2D35-4C6B-9731-D158F37430AA}" type="pres">
      <dgm:prSet presAssocID="{CF15649F-2CA7-40C7-BBED-5C3BB608235D}" presName="Name0" presStyleCnt="0">
        <dgm:presLayoutVars>
          <dgm:dir/>
          <dgm:animLvl val="lvl"/>
          <dgm:resizeHandles/>
        </dgm:presLayoutVars>
      </dgm:prSet>
      <dgm:spPr/>
      <dgm:t>
        <a:bodyPr/>
        <a:lstStyle/>
        <a:p>
          <a:endParaRPr lang="ru-RU"/>
        </a:p>
      </dgm:t>
    </dgm:pt>
    <dgm:pt modelId="{5AFFD494-BAF2-4E5F-A73A-89A14137F0A1}" type="pres">
      <dgm:prSet presAssocID="{925180E1-3FA5-4022-823F-85A684734F8C}" presName="linNode" presStyleCnt="0"/>
      <dgm:spPr/>
    </dgm:pt>
    <dgm:pt modelId="{0D435002-E975-48E2-B9E4-5CA749CD69AA}" type="pres">
      <dgm:prSet presAssocID="{925180E1-3FA5-4022-823F-85A684734F8C}" presName="parentShp" presStyleLbl="node1" presStyleIdx="0" presStyleCnt="2" custLinFactX="2542" custLinFactNeighborX="100000" custLinFactNeighborY="-26">
        <dgm:presLayoutVars>
          <dgm:bulletEnabled val="1"/>
        </dgm:presLayoutVars>
      </dgm:prSet>
      <dgm:spPr/>
      <dgm:t>
        <a:bodyPr/>
        <a:lstStyle/>
        <a:p>
          <a:endParaRPr lang="ru-RU"/>
        </a:p>
      </dgm:t>
    </dgm:pt>
    <dgm:pt modelId="{539B727D-5A9D-4108-96F3-C0B5C8165D6B}" type="pres">
      <dgm:prSet presAssocID="{925180E1-3FA5-4022-823F-85A684734F8C}" presName="childShp" presStyleLbl="bgAccFollowNode1" presStyleIdx="0" presStyleCnt="2" custLinFactX="-43785" custLinFactNeighborX="-100000" custLinFactNeighborY="-26">
        <dgm:presLayoutVars>
          <dgm:bulletEnabled val="1"/>
        </dgm:presLayoutVars>
      </dgm:prSet>
      <dgm:spPr/>
      <dgm:t>
        <a:bodyPr/>
        <a:lstStyle/>
        <a:p>
          <a:endParaRPr lang="ru-RU"/>
        </a:p>
      </dgm:t>
    </dgm:pt>
    <dgm:pt modelId="{2AB09D89-92DD-428D-918B-F1533D2CD7BB}" type="pres">
      <dgm:prSet presAssocID="{7CC428BE-DF66-48BF-8CBF-A3BAE12410E7}" presName="spacing" presStyleCnt="0"/>
      <dgm:spPr/>
    </dgm:pt>
    <dgm:pt modelId="{46D706F9-2CFB-4AE7-8C38-F64F05F5DC34}" type="pres">
      <dgm:prSet presAssocID="{5F3F847E-871E-4352-9022-DFC5801FD114}" presName="linNode" presStyleCnt="0"/>
      <dgm:spPr/>
    </dgm:pt>
    <dgm:pt modelId="{AE39790D-E73F-4353-B857-2C73F16F22B2}" type="pres">
      <dgm:prSet presAssocID="{5F3F847E-871E-4352-9022-DFC5801FD114}" presName="parentShp" presStyleLbl="node1" presStyleIdx="1" presStyleCnt="2" custLinFactX="424" custLinFactNeighborX="100000" custLinFactNeighborY="-1911">
        <dgm:presLayoutVars>
          <dgm:bulletEnabled val="1"/>
        </dgm:presLayoutVars>
      </dgm:prSet>
      <dgm:spPr/>
      <dgm:t>
        <a:bodyPr/>
        <a:lstStyle/>
        <a:p>
          <a:endParaRPr lang="ru-RU"/>
        </a:p>
      </dgm:t>
    </dgm:pt>
    <dgm:pt modelId="{F10992B2-FE6C-4F67-BD4C-A17F69A4B6CB}" type="pres">
      <dgm:prSet presAssocID="{5F3F847E-871E-4352-9022-DFC5801FD114}" presName="childShp" presStyleLbl="bgAccFollowNode1" presStyleIdx="1" presStyleCnt="2" custLinFactNeighborX="-100000" custLinFactNeighborY="-5000">
        <dgm:presLayoutVars>
          <dgm:bulletEnabled val="1"/>
        </dgm:presLayoutVars>
      </dgm:prSet>
      <dgm:spPr/>
      <dgm:t>
        <a:bodyPr/>
        <a:lstStyle/>
        <a:p>
          <a:endParaRPr lang="ru-RU"/>
        </a:p>
      </dgm:t>
    </dgm:pt>
  </dgm:ptLst>
  <dgm:cxnLst>
    <dgm:cxn modelId="{17F3C50C-FE79-4F37-B0D7-C2B4ACACBFD0}" srcId="{925180E1-3FA5-4022-823F-85A684734F8C}" destId="{5CD0C7AD-FB13-4D01-8F65-F905F7746B8A}" srcOrd="0" destOrd="0" parTransId="{EB25E45C-146A-4A6B-88CE-CB77F341A2CE}" sibTransId="{8232F202-9320-4DE2-AFAC-A50F988BFFA1}"/>
    <dgm:cxn modelId="{584297C8-A83F-486C-BD49-E789DFE89255}" type="presOf" srcId="{925180E1-3FA5-4022-823F-85A684734F8C}" destId="{0D435002-E975-48E2-B9E4-5CA749CD69AA}" srcOrd="0" destOrd="0" presId="urn:microsoft.com/office/officeart/2005/8/layout/vList6"/>
    <dgm:cxn modelId="{E6146696-4161-4136-8098-D60BC482D4DA}" type="presOf" srcId="{A4C604A6-6DF1-44C9-B30A-22548B3B9FFA}" destId="{F10992B2-FE6C-4F67-BD4C-A17F69A4B6CB}" srcOrd="0" destOrd="0" presId="urn:microsoft.com/office/officeart/2005/8/layout/vList6"/>
    <dgm:cxn modelId="{4A8F9891-1567-4538-8953-8A1E0A699942}" type="presOf" srcId="{104CBC95-AA5D-40A0-90E2-5A5CBD167A08}" destId="{F10992B2-FE6C-4F67-BD4C-A17F69A4B6CB}" srcOrd="0" destOrd="3" presId="urn:microsoft.com/office/officeart/2005/8/layout/vList6"/>
    <dgm:cxn modelId="{A1682ABB-F280-456A-9D80-0BDEE7992AE6}" srcId="{925180E1-3FA5-4022-823F-85A684734F8C}" destId="{DEF045A5-C3A3-4F31-9F18-195333364746}" srcOrd="2" destOrd="0" parTransId="{F6114012-799E-4B0B-867D-2DBC4C4DD92B}" sibTransId="{AD258C17-EDF6-43B9-806F-0D41C75C10A1}"/>
    <dgm:cxn modelId="{419DC14F-7A01-4C07-AD1D-E4922C3CB03D}" srcId="{CF15649F-2CA7-40C7-BBED-5C3BB608235D}" destId="{925180E1-3FA5-4022-823F-85A684734F8C}" srcOrd="0" destOrd="0" parTransId="{E4091C2C-0D11-4E6F-A7C5-89ACCF594DF5}" sibTransId="{7CC428BE-DF66-48BF-8CBF-A3BAE12410E7}"/>
    <dgm:cxn modelId="{250F1229-FECF-48A8-AEEF-7CE9060C2C98}" srcId="{5F3F847E-871E-4352-9022-DFC5801FD114}" destId="{A4C604A6-6DF1-44C9-B30A-22548B3B9FFA}" srcOrd="0" destOrd="0" parTransId="{9491EB38-A38F-43A5-8777-913615E69961}" sibTransId="{1D205EDF-C5B6-47ED-BC9D-AC01BDBE0216}"/>
    <dgm:cxn modelId="{6EF920DC-DF77-46AA-AAA9-B000B2D9CDA8}" type="presOf" srcId="{5CD0C7AD-FB13-4D01-8F65-F905F7746B8A}" destId="{539B727D-5A9D-4108-96F3-C0B5C8165D6B}" srcOrd="0" destOrd="0" presId="urn:microsoft.com/office/officeart/2005/8/layout/vList6"/>
    <dgm:cxn modelId="{0EB63F6F-CDB6-49DA-879B-0F1CDE1205C1}" type="presOf" srcId="{E58F0922-AB29-4CA9-B726-B9FCE60EE677}" destId="{539B727D-5A9D-4108-96F3-C0B5C8165D6B}" srcOrd="0" destOrd="3" presId="urn:microsoft.com/office/officeart/2005/8/layout/vList6"/>
    <dgm:cxn modelId="{40033D36-7593-4BC4-BA91-022504712052}" srcId="{5F3F847E-871E-4352-9022-DFC5801FD114}" destId="{B73257BA-3329-46BF-A300-0093AB90A96C}" srcOrd="1" destOrd="0" parTransId="{A783ECC3-BED0-437D-B310-3D4385CB9BFB}" sibTransId="{2A470D2D-0927-479E-9FB6-01D1D9A9337A}"/>
    <dgm:cxn modelId="{E8E6DC60-3F69-45C7-A91E-044C630F5DBD}" type="presOf" srcId="{3D95A86D-874E-4557-80EB-838C9564C52E}" destId="{539B727D-5A9D-4108-96F3-C0B5C8165D6B}" srcOrd="0" destOrd="1" presId="urn:microsoft.com/office/officeart/2005/8/layout/vList6"/>
    <dgm:cxn modelId="{DFAB885D-CA24-4070-8EBD-FFB71049108C}" type="presOf" srcId="{1BF38E70-A943-4CFE-9B45-038238FF9488}" destId="{F10992B2-FE6C-4F67-BD4C-A17F69A4B6CB}" srcOrd="0" destOrd="2" presId="urn:microsoft.com/office/officeart/2005/8/layout/vList6"/>
    <dgm:cxn modelId="{AB8019E2-81E8-45DB-8D4F-DFB2E2B78298}" srcId="{5F3F847E-871E-4352-9022-DFC5801FD114}" destId="{1BF38E70-A943-4CFE-9B45-038238FF9488}" srcOrd="2" destOrd="0" parTransId="{852C5937-1B29-463C-8EBC-37CD9DC3FE58}" sibTransId="{4E00D63C-4E8E-45A1-8D04-123A80D4A3E1}"/>
    <dgm:cxn modelId="{8AC39050-406F-4016-AF7E-936EA4AA5E94}" type="presOf" srcId="{5F3F847E-871E-4352-9022-DFC5801FD114}" destId="{AE39790D-E73F-4353-B857-2C73F16F22B2}" srcOrd="0" destOrd="0" presId="urn:microsoft.com/office/officeart/2005/8/layout/vList6"/>
    <dgm:cxn modelId="{A981AD20-07A3-41C5-A035-BE05F9A1C3D8}" srcId="{925180E1-3FA5-4022-823F-85A684734F8C}" destId="{3D95A86D-874E-4557-80EB-838C9564C52E}" srcOrd="1" destOrd="0" parTransId="{975BA183-C30E-4B79-967A-4520FF4DA36D}" sibTransId="{1C7D581E-32FE-40C9-A458-D2FCBD42FD05}"/>
    <dgm:cxn modelId="{E33659E5-9986-4491-A8F4-C91BBB9F177A}" type="presOf" srcId="{DEF045A5-C3A3-4F31-9F18-195333364746}" destId="{539B727D-5A9D-4108-96F3-C0B5C8165D6B}" srcOrd="0" destOrd="2" presId="urn:microsoft.com/office/officeart/2005/8/layout/vList6"/>
    <dgm:cxn modelId="{26839D28-CC66-4E1A-82EF-95278D670CCA}" type="presOf" srcId="{E0DE292C-408A-4013-B719-1D4061C9217F}" destId="{539B727D-5A9D-4108-96F3-C0B5C8165D6B}" srcOrd="0" destOrd="4" presId="urn:microsoft.com/office/officeart/2005/8/layout/vList6"/>
    <dgm:cxn modelId="{349D4D1A-D17A-4336-8728-26BA2574450B}" type="presOf" srcId="{CF15649F-2CA7-40C7-BBED-5C3BB608235D}" destId="{E5747B42-2D35-4C6B-9731-D158F37430AA}" srcOrd="0" destOrd="0" presId="urn:microsoft.com/office/officeart/2005/8/layout/vList6"/>
    <dgm:cxn modelId="{37B776AC-0E1D-4E2A-852E-FCBCE58D4CD7}" srcId="{925180E1-3FA5-4022-823F-85A684734F8C}" destId="{E0DE292C-408A-4013-B719-1D4061C9217F}" srcOrd="4" destOrd="0" parTransId="{ED8B71B9-A5AF-40BA-A7A4-5605608A1B95}" sibTransId="{A5828D7E-72BE-43AA-85D3-D9CE62437814}"/>
    <dgm:cxn modelId="{570F6EB8-516F-4074-9B86-F3BB738B9DC1}" srcId="{CF15649F-2CA7-40C7-BBED-5C3BB608235D}" destId="{5F3F847E-871E-4352-9022-DFC5801FD114}" srcOrd="1" destOrd="0" parTransId="{02095C01-7934-4AD0-9C80-969CEC1D8EE5}" sibTransId="{D300C507-7AFA-41BF-B533-2BCD2F612030}"/>
    <dgm:cxn modelId="{A07CB926-E39C-4857-9B90-325A532DF1FF}" srcId="{925180E1-3FA5-4022-823F-85A684734F8C}" destId="{E58F0922-AB29-4CA9-B726-B9FCE60EE677}" srcOrd="3" destOrd="0" parTransId="{0F16711C-5F00-4AE0-AFBD-9B154047C420}" sibTransId="{93B39FB9-92CD-4251-9EB9-B9D49C8EF473}"/>
    <dgm:cxn modelId="{1F278868-A9B4-4D1A-9A7B-74609C05F0A5}" type="presOf" srcId="{B73257BA-3329-46BF-A300-0093AB90A96C}" destId="{F10992B2-FE6C-4F67-BD4C-A17F69A4B6CB}" srcOrd="0" destOrd="1" presId="urn:microsoft.com/office/officeart/2005/8/layout/vList6"/>
    <dgm:cxn modelId="{78D14BD1-12CB-4DA3-AFD7-5F8E8804502F}" srcId="{5F3F847E-871E-4352-9022-DFC5801FD114}" destId="{104CBC95-AA5D-40A0-90E2-5A5CBD167A08}" srcOrd="3" destOrd="0" parTransId="{1F26D8EF-7EC3-4E25-A213-12DF64BC853C}" sibTransId="{3A122C3A-4488-49DA-903D-2080E155CF90}"/>
    <dgm:cxn modelId="{A1544C88-FC6D-402E-99AB-5CCF70466E39}" type="presParOf" srcId="{E5747B42-2D35-4C6B-9731-D158F37430AA}" destId="{5AFFD494-BAF2-4E5F-A73A-89A14137F0A1}" srcOrd="0" destOrd="0" presId="urn:microsoft.com/office/officeart/2005/8/layout/vList6"/>
    <dgm:cxn modelId="{C6237132-1F6C-4886-858D-CCCB2244A0AA}" type="presParOf" srcId="{5AFFD494-BAF2-4E5F-A73A-89A14137F0A1}" destId="{0D435002-E975-48E2-B9E4-5CA749CD69AA}" srcOrd="0" destOrd="0" presId="urn:microsoft.com/office/officeart/2005/8/layout/vList6"/>
    <dgm:cxn modelId="{E2622E32-29EE-47E9-840F-C2092AEF541C}" type="presParOf" srcId="{5AFFD494-BAF2-4E5F-A73A-89A14137F0A1}" destId="{539B727D-5A9D-4108-96F3-C0B5C8165D6B}" srcOrd="1" destOrd="0" presId="urn:microsoft.com/office/officeart/2005/8/layout/vList6"/>
    <dgm:cxn modelId="{66E4AE3A-40AE-47B2-AE6C-057796E0227D}" type="presParOf" srcId="{E5747B42-2D35-4C6B-9731-D158F37430AA}" destId="{2AB09D89-92DD-428D-918B-F1533D2CD7BB}" srcOrd="1" destOrd="0" presId="urn:microsoft.com/office/officeart/2005/8/layout/vList6"/>
    <dgm:cxn modelId="{7A2F6A1B-5C92-4C78-B369-A5DC8FDD20F7}" type="presParOf" srcId="{E5747B42-2D35-4C6B-9731-D158F37430AA}" destId="{46D706F9-2CFB-4AE7-8C38-F64F05F5DC34}" srcOrd="2" destOrd="0" presId="urn:microsoft.com/office/officeart/2005/8/layout/vList6"/>
    <dgm:cxn modelId="{1EC45D33-BF09-407E-9B71-5DB7C81EF662}" type="presParOf" srcId="{46D706F9-2CFB-4AE7-8C38-F64F05F5DC34}" destId="{AE39790D-E73F-4353-B857-2C73F16F22B2}" srcOrd="0" destOrd="0" presId="urn:microsoft.com/office/officeart/2005/8/layout/vList6"/>
    <dgm:cxn modelId="{D24ECAB8-630B-458A-930A-B4455B0F452F}" type="presParOf" srcId="{46D706F9-2CFB-4AE7-8C38-F64F05F5DC34}" destId="{F10992B2-FE6C-4F67-BD4C-A17F69A4B6CB}" srcOrd="1" destOrd="0" presId="urn:microsoft.com/office/officeart/2005/8/layout/vList6"/>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64F2D130-0C11-4152-AA37-9FE72DE4D272}" type="doc">
      <dgm:prSet loTypeId="urn:microsoft.com/office/officeart/2005/8/layout/hierarchy1" loCatId="hierarchy" qsTypeId="urn:microsoft.com/office/officeart/2005/8/quickstyle/simple5" qsCatId="simple" csTypeId="urn:microsoft.com/office/officeart/2005/8/colors/accent1_2" csCatId="accent1" phldr="1"/>
      <dgm:spPr/>
      <dgm:t>
        <a:bodyPr/>
        <a:lstStyle/>
        <a:p>
          <a:endParaRPr lang="ru-RU"/>
        </a:p>
      </dgm:t>
    </dgm:pt>
    <dgm:pt modelId="{99A208A7-FDAA-46CC-93F7-BCA808CFC120}">
      <dgm:prSet phldrT="[Текст]" custT="1"/>
      <dgm:spPr/>
      <dgm:t>
        <a:bodyPr/>
        <a:lstStyle/>
        <a:p>
          <a:r>
            <a:rPr lang="ru-RU" sz="1600" b="1" dirty="0">
              <a:latin typeface="Arial Narrow" pitchFamily="34" charset="0"/>
            </a:rPr>
            <a:t>Вводит 2 основных принципа безопасности:</a:t>
          </a:r>
        </a:p>
      </dgm:t>
    </dgm:pt>
    <dgm:pt modelId="{CCE58CAE-AF2D-4081-AF41-3E89233D98E0}" type="parTrans" cxnId="{C7EC545F-C8C6-4E16-8C72-55B322B642D9}">
      <dgm:prSet/>
      <dgm:spPr/>
      <dgm:t>
        <a:bodyPr/>
        <a:lstStyle/>
        <a:p>
          <a:endParaRPr lang="ru-RU"/>
        </a:p>
      </dgm:t>
    </dgm:pt>
    <dgm:pt modelId="{D851075F-DED2-4E43-BD85-05EF201D40AF}" type="sibTrans" cxnId="{C7EC545F-C8C6-4E16-8C72-55B322B642D9}">
      <dgm:prSet/>
      <dgm:spPr/>
      <dgm:t>
        <a:bodyPr/>
        <a:lstStyle/>
        <a:p>
          <a:endParaRPr lang="ru-RU"/>
        </a:p>
      </dgm:t>
    </dgm:pt>
    <dgm:pt modelId="{0119954E-D257-4CD8-A120-B862FA4477E6}">
      <dgm:prSet phldrT="[Текст]" custT="1"/>
      <dgm:spPr/>
      <dgm:t>
        <a:bodyPr/>
        <a:lstStyle/>
        <a:p>
          <a:r>
            <a:rPr lang="ru-RU" sz="1400" b="1" dirty="0">
              <a:latin typeface="Arial Narrow" pitchFamily="34" charset="0"/>
            </a:rPr>
            <a:t>Предупреждение и профилактика опасностей, ликвидация или снижение уровня </a:t>
          </a:r>
          <a:r>
            <a:rPr lang="ru-RU" sz="1400" b="1" dirty="0" err="1">
              <a:latin typeface="Arial Narrow" pitchFamily="34" charset="0"/>
            </a:rPr>
            <a:t>профриска</a:t>
          </a:r>
          <a:endParaRPr lang="ru-RU" sz="1400" b="1" dirty="0">
            <a:latin typeface="Arial Narrow" pitchFamily="34" charset="0"/>
          </a:endParaRPr>
        </a:p>
      </dgm:t>
    </dgm:pt>
    <dgm:pt modelId="{8AB225B1-B512-44B6-8345-0A55E5AD1537}" type="parTrans" cxnId="{7C9F7D71-CB1D-4133-95B9-17A2E423503B}">
      <dgm:prSet/>
      <dgm:spPr/>
      <dgm:t>
        <a:bodyPr/>
        <a:lstStyle/>
        <a:p>
          <a:endParaRPr lang="ru-RU"/>
        </a:p>
      </dgm:t>
    </dgm:pt>
    <dgm:pt modelId="{099E7637-D264-4042-8C8B-7161BB547B8C}" type="sibTrans" cxnId="{7C9F7D71-CB1D-4133-95B9-17A2E423503B}">
      <dgm:prSet/>
      <dgm:spPr/>
      <dgm:t>
        <a:bodyPr/>
        <a:lstStyle/>
        <a:p>
          <a:endParaRPr lang="ru-RU"/>
        </a:p>
      </dgm:t>
    </dgm:pt>
    <dgm:pt modelId="{10E9C9C0-CBEB-4E08-B07E-11E203FEF313}">
      <dgm:prSet phldrT="[Текст]" custT="1"/>
      <dgm:spPr/>
      <dgm:t>
        <a:bodyPr/>
        <a:lstStyle/>
        <a:p>
          <a:r>
            <a:rPr lang="ru-RU" sz="1400" b="1" dirty="0">
              <a:latin typeface="Arial Narrow" pitchFamily="34" charset="0"/>
            </a:rPr>
            <a:t>Осуществляется путем постоянной (систематической) реализации работодателем комплекса мероприятий по улучшению условий труда и снижению уровня </a:t>
          </a:r>
          <a:r>
            <a:rPr lang="ru-RU" sz="1400" b="1" dirty="0" err="1">
              <a:latin typeface="Arial Narrow" pitchFamily="34" charset="0"/>
            </a:rPr>
            <a:t>профриска</a:t>
          </a:r>
          <a:r>
            <a:rPr lang="ru-RU" sz="1400" b="1" dirty="0">
              <a:latin typeface="Arial Narrow" pitchFamily="34" charset="0"/>
            </a:rPr>
            <a:t> с соблюдением последовательности (приоритетности) их реализации</a:t>
          </a:r>
        </a:p>
      </dgm:t>
    </dgm:pt>
    <dgm:pt modelId="{A477DFA0-5E8A-4750-9CDA-065C567F37FE}" type="parTrans" cxnId="{324FA1FD-809A-4283-937F-773BA7FF07FC}">
      <dgm:prSet/>
      <dgm:spPr/>
      <dgm:t>
        <a:bodyPr/>
        <a:lstStyle/>
        <a:p>
          <a:endParaRPr lang="ru-RU"/>
        </a:p>
      </dgm:t>
    </dgm:pt>
    <dgm:pt modelId="{D495115B-0C69-482E-80B7-679A302D73C3}" type="sibTrans" cxnId="{324FA1FD-809A-4283-937F-773BA7FF07FC}">
      <dgm:prSet/>
      <dgm:spPr/>
      <dgm:t>
        <a:bodyPr/>
        <a:lstStyle/>
        <a:p>
          <a:endParaRPr lang="ru-RU"/>
        </a:p>
      </dgm:t>
    </dgm:pt>
    <dgm:pt modelId="{DD039687-6967-4ABA-833E-5ED3C6C831A6}">
      <dgm:prSet phldrT="[Текст]" custT="1"/>
      <dgm:spPr/>
      <dgm:t>
        <a:bodyPr/>
        <a:lstStyle/>
        <a:p>
          <a:r>
            <a:rPr lang="ru-RU" sz="1400" b="1" dirty="0">
              <a:latin typeface="Arial Narrow" pitchFamily="34" charset="0"/>
            </a:rPr>
            <a:t>Минимизация последствий повреждения здоровья работников, которые не удалось предотвратить</a:t>
          </a:r>
        </a:p>
      </dgm:t>
    </dgm:pt>
    <dgm:pt modelId="{097026FF-7B44-490A-BC36-68440D342C9E}" type="parTrans" cxnId="{15F37358-D601-4526-B8A2-76816B7D32EC}">
      <dgm:prSet/>
      <dgm:spPr/>
      <dgm:t>
        <a:bodyPr/>
        <a:lstStyle/>
        <a:p>
          <a:endParaRPr lang="ru-RU"/>
        </a:p>
      </dgm:t>
    </dgm:pt>
    <dgm:pt modelId="{F37D0560-BADA-40D9-9DAF-A04BADE22458}" type="sibTrans" cxnId="{15F37358-D601-4526-B8A2-76816B7D32EC}">
      <dgm:prSet/>
      <dgm:spPr/>
      <dgm:t>
        <a:bodyPr/>
        <a:lstStyle/>
        <a:p>
          <a:endParaRPr lang="ru-RU"/>
        </a:p>
      </dgm:t>
    </dgm:pt>
    <dgm:pt modelId="{D877E597-6FCF-443C-A039-BC8D2F57200D}">
      <dgm:prSet phldrT="[Текст]" custT="1"/>
      <dgm:spPr/>
      <dgm:t>
        <a:bodyPr/>
        <a:lstStyle/>
        <a:p>
          <a:r>
            <a:rPr lang="ru-RU" sz="1400" b="1" dirty="0">
              <a:latin typeface="Arial Narrow" pitchFamily="34" charset="0"/>
            </a:rPr>
            <a:t>Работодатель должен предусмотреть мероприятия, которые обеспечат постоянную готовность к ликвидации возникших опасностей и минимизации их последствий</a:t>
          </a:r>
        </a:p>
      </dgm:t>
    </dgm:pt>
    <dgm:pt modelId="{6FAFDE4D-1BDC-4184-9CAE-983178F679C2}" type="parTrans" cxnId="{341925EC-4048-4B8C-BBDA-FBE4478C43D0}">
      <dgm:prSet/>
      <dgm:spPr/>
      <dgm:t>
        <a:bodyPr/>
        <a:lstStyle/>
        <a:p>
          <a:endParaRPr lang="ru-RU"/>
        </a:p>
      </dgm:t>
    </dgm:pt>
    <dgm:pt modelId="{04944DBB-8186-42A9-8424-E6690C0096C7}" type="sibTrans" cxnId="{341925EC-4048-4B8C-BBDA-FBE4478C43D0}">
      <dgm:prSet/>
      <dgm:spPr/>
      <dgm:t>
        <a:bodyPr/>
        <a:lstStyle/>
        <a:p>
          <a:endParaRPr lang="ru-RU"/>
        </a:p>
      </dgm:t>
    </dgm:pt>
    <dgm:pt modelId="{6A6C9717-315B-4D37-A0AF-BD421C07C43F}" type="pres">
      <dgm:prSet presAssocID="{64F2D130-0C11-4152-AA37-9FE72DE4D272}" presName="hierChild1" presStyleCnt="0">
        <dgm:presLayoutVars>
          <dgm:chPref val="1"/>
          <dgm:dir/>
          <dgm:animOne val="branch"/>
          <dgm:animLvl val="lvl"/>
          <dgm:resizeHandles/>
        </dgm:presLayoutVars>
      </dgm:prSet>
      <dgm:spPr/>
      <dgm:t>
        <a:bodyPr/>
        <a:lstStyle/>
        <a:p>
          <a:endParaRPr lang="ru-RU"/>
        </a:p>
      </dgm:t>
    </dgm:pt>
    <dgm:pt modelId="{EF554F2D-B994-44FE-9F0D-2DCB0EEC53C1}" type="pres">
      <dgm:prSet presAssocID="{99A208A7-FDAA-46CC-93F7-BCA808CFC120}" presName="hierRoot1" presStyleCnt="0"/>
      <dgm:spPr/>
    </dgm:pt>
    <dgm:pt modelId="{197F3F2E-4BF9-4304-8B78-9C2864FA86D8}" type="pres">
      <dgm:prSet presAssocID="{99A208A7-FDAA-46CC-93F7-BCA808CFC120}" presName="composite" presStyleCnt="0"/>
      <dgm:spPr/>
    </dgm:pt>
    <dgm:pt modelId="{2C91414D-E32D-4EFF-82BD-1D8181D6B172}" type="pres">
      <dgm:prSet presAssocID="{99A208A7-FDAA-46CC-93F7-BCA808CFC120}" presName="background" presStyleLbl="node0" presStyleIdx="0" presStyleCnt="1"/>
      <dgm:spPr/>
    </dgm:pt>
    <dgm:pt modelId="{90D14E03-5F96-415B-A564-36FFD7191D36}" type="pres">
      <dgm:prSet presAssocID="{99A208A7-FDAA-46CC-93F7-BCA808CFC120}" presName="text" presStyleLbl="fgAcc0" presStyleIdx="0" presStyleCnt="1" custScaleX="285086">
        <dgm:presLayoutVars>
          <dgm:chPref val="3"/>
        </dgm:presLayoutVars>
      </dgm:prSet>
      <dgm:spPr/>
      <dgm:t>
        <a:bodyPr/>
        <a:lstStyle/>
        <a:p>
          <a:endParaRPr lang="ru-RU"/>
        </a:p>
      </dgm:t>
    </dgm:pt>
    <dgm:pt modelId="{691D7FFA-D0F8-4826-9C5E-D2EA18CF021B}" type="pres">
      <dgm:prSet presAssocID="{99A208A7-FDAA-46CC-93F7-BCA808CFC120}" presName="hierChild2" presStyleCnt="0"/>
      <dgm:spPr/>
    </dgm:pt>
    <dgm:pt modelId="{68CA3512-BAE4-40C7-A17B-A610250C3749}" type="pres">
      <dgm:prSet presAssocID="{8AB225B1-B512-44B6-8345-0A55E5AD1537}" presName="Name10" presStyleLbl="parChTrans1D2" presStyleIdx="0" presStyleCnt="2"/>
      <dgm:spPr/>
      <dgm:t>
        <a:bodyPr/>
        <a:lstStyle/>
        <a:p>
          <a:endParaRPr lang="ru-RU"/>
        </a:p>
      </dgm:t>
    </dgm:pt>
    <dgm:pt modelId="{E0C00BD5-2E66-4121-B35E-A000C719D836}" type="pres">
      <dgm:prSet presAssocID="{0119954E-D257-4CD8-A120-B862FA4477E6}" presName="hierRoot2" presStyleCnt="0"/>
      <dgm:spPr/>
    </dgm:pt>
    <dgm:pt modelId="{60F42F98-B17F-4428-B16E-4B8B9A013858}" type="pres">
      <dgm:prSet presAssocID="{0119954E-D257-4CD8-A120-B862FA4477E6}" presName="composite2" presStyleCnt="0"/>
      <dgm:spPr/>
    </dgm:pt>
    <dgm:pt modelId="{0D661F09-7091-4580-AE82-34AED43E5216}" type="pres">
      <dgm:prSet presAssocID="{0119954E-D257-4CD8-A120-B862FA4477E6}" presName="background2" presStyleLbl="node2" presStyleIdx="0" presStyleCnt="2"/>
      <dgm:spPr/>
    </dgm:pt>
    <dgm:pt modelId="{C2876B1A-AAF1-4FFF-8736-E3BE07A7F0F4}" type="pres">
      <dgm:prSet presAssocID="{0119954E-D257-4CD8-A120-B862FA4477E6}" presName="text2" presStyleLbl="fgAcc2" presStyleIdx="0" presStyleCnt="2" custScaleX="235117" custLinFactNeighborX="-54055" custLinFactNeighborY="-20391">
        <dgm:presLayoutVars>
          <dgm:chPref val="3"/>
        </dgm:presLayoutVars>
      </dgm:prSet>
      <dgm:spPr/>
      <dgm:t>
        <a:bodyPr/>
        <a:lstStyle/>
        <a:p>
          <a:endParaRPr lang="ru-RU"/>
        </a:p>
      </dgm:t>
    </dgm:pt>
    <dgm:pt modelId="{C914DF3E-BA28-4D3E-92C7-C4634510963E}" type="pres">
      <dgm:prSet presAssocID="{0119954E-D257-4CD8-A120-B862FA4477E6}" presName="hierChild3" presStyleCnt="0"/>
      <dgm:spPr/>
    </dgm:pt>
    <dgm:pt modelId="{660B530A-4C15-4778-9B21-30F53BE97F5E}" type="pres">
      <dgm:prSet presAssocID="{A477DFA0-5E8A-4750-9CDA-065C567F37FE}" presName="Name17" presStyleLbl="parChTrans1D3" presStyleIdx="0" presStyleCnt="2"/>
      <dgm:spPr/>
      <dgm:t>
        <a:bodyPr/>
        <a:lstStyle/>
        <a:p>
          <a:endParaRPr lang="ru-RU"/>
        </a:p>
      </dgm:t>
    </dgm:pt>
    <dgm:pt modelId="{086B113B-2747-4EB2-B0DA-7ECAE789648E}" type="pres">
      <dgm:prSet presAssocID="{10E9C9C0-CBEB-4E08-B07E-11E203FEF313}" presName="hierRoot3" presStyleCnt="0"/>
      <dgm:spPr/>
    </dgm:pt>
    <dgm:pt modelId="{39937356-9F9B-4096-9363-3024F568B383}" type="pres">
      <dgm:prSet presAssocID="{10E9C9C0-CBEB-4E08-B07E-11E203FEF313}" presName="composite3" presStyleCnt="0"/>
      <dgm:spPr/>
    </dgm:pt>
    <dgm:pt modelId="{D5EEE86C-0B73-4EA9-8F26-24E7FD038387}" type="pres">
      <dgm:prSet presAssocID="{10E9C9C0-CBEB-4E08-B07E-11E203FEF313}" presName="background3" presStyleLbl="node3" presStyleIdx="0" presStyleCnt="2"/>
      <dgm:spPr/>
    </dgm:pt>
    <dgm:pt modelId="{ACEC5676-7FD8-4A88-91F3-647E47A4587A}" type="pres">
      <dgm:prSet presAssocID="{10E9C9C0-CBEB-4E08-B07E-11E203FEF313}" presName="text3" presStyleLbl="fgAcc3" presStyleIdx="0" presStyleCnt="2" custScaleX="214561" custScaleY="208417" custLinFactNeighborX="-81345" custLinFactNeighborY="-16841">
        <dgm:presLayoutVars>
          <dgm:chPref val="3"/>
        </dgm:presLayoutVars>
      </dgm:prSet>
      <dgm:spPr/>
      <dgm:t>
        <a:bodyPr/>
        <a:lstStyle/>
        <a:p>
          <a:endParaRPr lang="ru-RU"/>
        </a:p>
      </dgm:t>
    </dgm:pt>
    <dgm:pt modelId="{0C178F8F-94A9-422F-9DFE-1F8737393DCA}" type="pres">
      <dgm:prSet presAssocID="{10E9C9C0-CBEB-4E08-B07E-11E203FEF313}" presName="hierChild4" presStyleCnt="0"/>
      <dgm:spPr/>
    </dgm:pt>
    <dgm:pt modelId="{24845415-A67B-4A5D-9717-10904589824B}" type="pres">
      <dgm:prSet presAssocID="{097026FF-7B44-490A-BC36-68440D342C9E}" presName="Name10" presStyleLbl="parChTrans1D2" presStyleIdx="1" presStyleCnt="2"/>
      <dgm:spPr/>
      <dgm:t>
        <a:bodyPr/>
        <a:lstStyle/>
        <a:p>
          <a:endParaRPr lang="ru-RU"/>
        </a:p>
      </dgm:t>
    </dgm:pt>
    <dgm:pt modelId="{12E5AFF8-3539-454D-9464-914C5FC8A749}" type="pres">
      <dgm:prSet presAssocID="{DD039687-6967-4ABA-833E-5ED3C6C831A6}" presName="hierRoot2" presStyleCnt="0"/>
      <dgm:spPr/>
    </dgm:pt>
    <dgm:pt modelId="{C969719C-D136-4C5A-86AD-C8D276284D87}" type="pres">
      <dgm:prSet presAssocID="{DD039687-6967-4ABA-833E-5ED3C6C831A6}" presName="composite2" presStyleCnt="0"/>
      <dgm:spPr/>
    </dgm:pt>
    <dgm:pt modelId="{BB9381F5-25D8-468F-BA3D-4EA9F0451843}" type="pres">
      <dgm:prSet presAssocID="{DD039687-6967-4ABA-833E-5ED3C6C831A6}" presName="background2" presStyleLbl="node2" presStyleIdx="1" presStyleCnt="2"/>
      <dgm:spPr/>
    </dgm:pt>
    <dgm:pt modelId="{67D42EE2-4130-4B7F-99C0-CB8419C39E46}" type="pres">
      <dgm:prSet presAssocID="{DD039687-6967-4ABA-833E-5ED3C6C831A6}" presName="text2" presStyleLbl="fgAcc2" presStyleIdx="1" presStyleCnt="2" custScaleX="245003" custLinFactNeighborX="62396" custLinFactNeighborY="-12628">
        <dgm:presLayoutVars>
          <dgm:chPref val="3"/>
        </dgm:presLayoutVars>
      </dgm:prSet>
      <dgm:spPr/>
      <dgm:t>
        <a:bodyPr/>
        <a:lstStyle/>
        <a:p>
          <a:endParaRPr lang="ru-RU"/>
        </a:p>
      </dgm:t>
    </dgm:pt>
    <dgm:pt modelId="{AAC40006-BBE3-4BAA-8E3B-AC6FD6953423}" type="pres">
      <dgm:prSet presAssocID="{DD039687-6967-4ABA-833E-5ED3C6C831A6}" presName="hierChild3" presStyleCnt="0"/>
      <dgm:spPr/>
    </dgm:pt>
    <dgm:pt modelId="{D9B4CE8F-EEA5-42D8-A5B4-22E5708588F3}" type="pres">
      <dgm:prSet presAssocID="{6FAFDE4D-1BDC-4184-9CAE-983178F679C2}" presName="Name17" presStyleLbl="parChTrans1D3" presStyleIdx="1" presStyleCnt="2"/>
      <dgm:spPr/>
      <dgm:t>
        <a:bodyPr/>
        <a:lstStyle/>
        <a:p>
          <a:endParaRPr lang="ru-RU"/>
        </a:p>
      </dgm:t>
    </dgm:pt>
    <dgm:pt modelId="{11866048-366A-4ECC-877C-99BCBFEE5D26}" type="pres">
      <dgm:prSet presAssocID="{D877E597-6FCF-443C-A039-BC8D2F57200D}" presName="hierRoot3" presStyleCnt="0"/>
      <dgm:spPr/>
    </dgm:pt>
    <dgm:pt modelId="{A09E1FB6-2333-41CC-8F8D-FD805948DAB4}" type="pres">
      <dgm:prSet presAssocID="{D877E597-6FCF-443C-A039-BC8D2F57200D}" presName="composite3" presStyleCnt="0"/>
      <dgm:spPr/>
    </dgm:pt>
    <dgm:pt modelId="{B6A32975-6360-4517-8028-2A7F1A0E72E5}" type="pres">
      <dgm:prSet presAssocID="{D877E597-6FCF-443C-A039-BC8D2F57200D}" presName="background3" presStyleLbl="node3" presStyleIdx="1" presStyleCnt="2"/>
      <dgm:spPr/>
    </dgm:pt>
    <dgm:pt modelId="{135C2405-4BEC-4742-81C5-4BBAEE914957}" type="pres">
      <dgm:prSet presAssocID="{D877E597-6FCF-443C-A039-BC8D2F57200D}" presName="text3" presStyleLbl="fgAcc3" presStyleIdx="1" presStyleCnt="2" custScaleX="185855" custScaleY="189894" custLinFactNeighborX="93097" custLinFactNeighborY="-8514">
        <dgm:presLayoutVars>
          <dgm:chPref val="3"/>
        </dgm:presLayoutVars>
      </dgm:prSet>
      <dgm:spPr/>
      <dgm:t>
        <a:bodyPr/>
        <a:lstStyle/>
        <a:p>
          <a:endParaRPr lang="ru-RU"/>
        </a:p>
      </dgm:t>
    </dgm:pt>
    <dgm:pt modelId="{3C6B3500-4B1F-4A6E-A86E-3D94CE91B7AD}" type="pres">
      <dgm:prSet presAssocID="{D877E597-6FCF-443C-A039-BC8D2F57200D}" presName="hierChild4" presStyleCnt="0"/>
      <dgm:spPr/>
    </dgm:pt>
  </dgm:ptLst>
  <dgm:cxnLst>
    <dgm:cxn modelId="{8B813328-B0F3-4270-9CF2-E5A25EDC4792}" type="presOf" srcId="{10E9C9C0-CBEB-4E08-B07E-11E203FEF313}" destId="{ACEC5676-7FD8-4A88-91F3-647E47A4587A}" srcOrd="0" destOrd="0" presId="urn:microsoft.com/office/officeart/2005/8/layout/hierarchy1"/>
    <dgm:cxn modelId="{97F848D9-A9B0-4143-AC69-0F36CFB3F959}" type="presOf" srcId="{99A208A7-FDAA-46CC-93F7-BCA808CFC120}" destId="{90D14E03-5F96-415B-A564-36FFD7191D36}" srcOrd="0" destOrd="0" presId="urn:microsoft.com/office/officeart/2005/8/layout/hierarchy1"/>
    <dgm:cxn modelId="{8D8A7B43-425F-449D-811F-029DD0D556D3}" type="presOf" srcId="{6FAFDE4D-1BDC-4184-9CAE-983178F679C2}" destId="{D9B4CE8F-EEA5-42D8-A5B4-22E5708588F3}" srcOrd="0" destOrd="0" presId="urn:microsoft.com/office/officeart/2005/8/layout/hierarchy1"/>
    <dgm:cxn modelId="{324FA1FD-809A-4283-937F-773BA7FF07FC}" srcId="{0119954E-D257-4CD8-A120-B862FA4477E6}" destId="{10E9C9C0-CBEB-4E08-B07E-11E203FEF313}" srcOrd="0" destOrd="0" parTransId="{A477DFA0-5E8A-4750-9CDA-065C567F37FE}" sibTransId="{D495115B-0C69-482E-80B7-679A302D73C3}"/>
    <dgm:cxn modelId="{C7EC545F-C8C6-4E16-8C72-55B322B642D9}" srcId="{64F2D130-0C11-4152-AA37-9FE72DE4D272}" destId="{99A208A7-FDAA-46CC-93F7-BCA808CFC120}" srcOrd="0" destOrd="0" parTransId="{CCE58CAE-AF2D-4081-AF41-3E89233D98E0}" sibTransId="{D851075F-DED2-4E43-BD85-05EF201D40AF}"/>
    <dgm:cxn modelId="{65EC0ED6-40C6-48CD-9B43-78585F7BA45A}" type="presOf" srcId="{A477DFA0-5E8A-4750-9CDA-065C567F37FE}" destId="{660B530A-4C15-4778-9B21-30F53BE97F5E}" srcOrd="0" destOrd="0" presId="urn:microsoft.com/office/officeart/2005/8/layout/hierarchy1"/>
    <dgm:cxn modelId="{6272231A-5941-4D00-9436-00D6F0A717ED}" type="presOf" srcId="{0119954E-D257-4CD8-A120-B862FA4477E6}" destId="{C2876B1A-AAF1-4FFF-8736-E3BE07A7F0F4}" srcOrd="0" destOrd="0" presId="urn:microsoft.com/office/officeart/2005/8/layout/hierarchy1"/>
    <dgm:cxn modelId="{15F37358-D601-4526-B8A2-76816B7D32EC}" srcId="{99A208A7-FDAA-46CC-93F7-BCA808CFC120}" destId="{DD039687-6967-4ABA-833E-5ED3C6C831A6}" srcOrd="1" destOrd="0" parTransId="{097026FF-7B44-490A-BC36-68440D342C9E}" sibTransId="{F37D0560-BADA-40D9-9DAF-A04BADE22458}"/>
    <dgm:cxn modelId="{E9E00538-844E-4BC2-84DA-82E95E5674DC}" type="presOf" srcId="{64F2D130-0C11-4152-AA37-9FE72DE4D272}" destId="{6A6C9717-315B-4D37-A0AF-BD421C07C43F}" srcOrd="0" destOrd="0" presId="urn:microsoft.com/office/officeart/2005/8/layout/hierarchy1"/>
    <dgm:cxn modelId="{DB72D6F7-6419-425E-9FC9-8D54A4F7FAA6}" type="presOf" srcId="{D877E597-6FCF-443C-A039-BC8D2F57200D}" destId="{135C2405-4BEC-4742-81C5-4BBAEE914957}" srcOrd="0" destOrd="0" presId="urn:microsoft.com/office/officeart/2005/8/layout/hierarchy1"/>
    <dgm:cxn modelId="{17CD44B8-A5A8-47E9-804B-484D6A481A98}" type="presOf" srcId="{DD039687-6967-4ABA-833E-5ED3C6C831A6}" destId="{67D42EE2-4130-4B7F-99C0-CB8419C39E46}" srcOrd="0" destOrd="0" presId="urn:microsoft.com/office/officeart/2005/8/layout/hierarchy1"/>
    <dgm:cxn modelId="{456CCBE3-41E9-4FB1-920B-5DCC0D9C5DC0}" type="presOf" srcId="{8AB225B1-B512-44B6-8345-0A55E5AD1537}" destId="{68CA3512-BAE4-40C7-A17B-A610250C3749}" srcOrd="0" destOrd="0" presId="urn:microsoft.com/office/officeart/2005/8/layout/hierarchy1"/>
    <dgm:cxn modelId="{7C9F7D71-CB1D-4133-95B9-17A2E423503B}" srcId="{99A208A7-FDAA-46CC-93F7-BCA808CFC120}" destId="{0119954E-D257-4CD8-A120-B862FA4477E6}" srcOrd="0" destOrd="0" parTransId="{8AB225B1-B512-44B6-8345-0A55E5AD1537}" sibTransId="{099E7637-D264-4042-8C8B-7161BB547B8C}"/>
    <dgm:cxn modelId="{341925EC-4048-4B8C-BBDA-FBE4478C43D0}" srcId="{DD039687-6967-4ABA-833E-5ED3C6C831A6}" destId="{D877E597-6FCF-443C-A039-BC8D2F57200D}" srcOrd="0" destOrd="0" parTransId="{6FAFDE4D-1BDC-4184-9CAE-983178F679C2}" sibTransId="{04944DBB-8186-42A9-8424-E6690C0096C7}"/>
    <dgm:cxn modelId="{E32FE4C4-445B-4107-A956-8831DD59C1C4}" type="presOf" srcId="{097026FF-7B44-490A-BC36-68440D342C9E}" destId="{24845415-A67B-4A5D-9717-10904589824B}" srcOrd="0" destOrd="0" presId="urn:microsoft.com/office/officeart/2005/8/layout/hierarchy1"/>
    <dgm:cxn modelId="{18331601-22F2-44DF-B4B8-CF41687D02C8}" type="presParOf" srcId="{6A6C9717-315B-4D37-A0AF-BD421C07C43F}" destId="{EF554F2D-B994-44FE-9F0D-2DCB0EEC53C1}" srcOrd="0" destOrd="0" presId="urn:microsoft.com/office/officeart/2005/8/layout/hierarchy1"/>
    <dgm:cxn modelId="{A4C30E72-FECF-4326-819E-1858E317FF50}" type="presParOf" srcId="{EF554F2D-B994-44FE-9F0D-2DCB0EEC53C1}" destId="{197F3F2E-4BF9-4304-8B78-9C2864FA86D8}" srcOrd="0" destOrd="0" presId="urn:microsoft.com/office/officeart/2005/8/layout/hierarchy1"/>
    <dgm:cxn modelId="{3426D807-1871-4ADE-AB1B-F5EF0ACD3351}" type="presParOf" srcId="{197F3F2E-4BF9-4304-8B78-9C2864FA86D8}" destId="{2C91414D-E32D-4EFF-82BD-1D8181D6B172}" srcOrd="0" destOrd="0" presId="urn:microsoft.com/office/officeart/2005/8/layout/hierarchy1"/>
    <dgm:cxn modelId="{852B55A7-892D-4176-8C59-80208C9EF41B}" type="presParOf" srcId="{197F3F2E-4BF9-4304-8B78-9C2864FA86D8}" destId="{90D14E03-5F96-415B-A564-36FFD7191D36}" srcOrd="1" destOrd="0" presId="urn:microsoft.com/office/officeart/2005/8/layout/hierarchy1"/>
    <dgm:cxn modelId="{59EE2853-C33A-40C0-8A82-94599D1DB524}" type="presParOf" srcId="{EF554F2D-B994-44FE-9F0D-2DCB0EEC53C1}" destId="{691D7FFA-D0F8-4826-9C5E-D2EA18CF021B}" srcOrd="1" destOrd="0" presId="urn:microsoft.com/office/officeart/2005/8/layout/hierarchy1"/>
    <dgm:cxn modelId="{C00F958D-D758-470D-8377-64E321162210}" type="presParOf" srcId="{691D7FFA-D0F8-4826-9C5E-D2EA18CF021B}" destId="{68CA3512-BAE4-40C7-A17B-A610250C3749}" srcOrd="0" destOrd="0" presId="urn:microsoft.com/office/officeart/2005/8/layout/hierarchy1"/>
    <dgm:cxn modelId="{4367DBBD-1592-4090-8983-8757B8E19B7B}" type="presParOf" srcId="{691D7FFA-D0F8-4826-9C5E-D2EA18CF021B}" destId="{E0C00BD5-2E66-4121-B35E-A000C719D836}" srcOrd="1" destOrd="0" presId="urn:microsoft.com/office/officeart/2005/8/layout/hierarchy1"/>
    <dgm:cxn modelId="{09CE8D96-73ED-4F44-BAD9-61BF750CB3DF}" type="presParOf" srcId="{E0C00BD5-2E66-4121-B35E-A000C719D836}" destId="{60F42F98-B17F-4428-B16E-4B8B9A013858}" srcOrd="0" destOrd="0" presId="urn:microsoft.com/office/officeart/2005/8/layout/hierarchy1"/>
    <dgm:cxn modelId="{8B8EB28B-98F1-4FCA-9391-7F78F52439DE}" type="presParOf" srcId="{60F42F98-B17F-4428-B16E-4B8B9A013858}" destId="{0D661F09-7091-4580-AE82-34AED43E5216}" srcOrd="0" destOrd="0" presId="urn:microsoft.com/office/officeart/2005/8/layout/hierarchy1"/>
    <dgm:cxn modelId="{CBC08917-939B-4626-9C62-F57669D5BE4A}" type="presParOf" srcId="{60F42F98-B17F-4428-B16E-4B8B9A013858}" destId="{C2876B1A-AAF1-4FFF-8736-E3BE07A7F0F4}" srcOrd="1" destOrd="0" presId="urn:microsoft.com/office/officeart/2005/8/layout/hierarchy1"/>
    <dgm:cxn modelId="{1B72B589-56F3-40BD-BB77-3AF90EF14535}" type="presParOf" srcId="{E0C00BD5-2E66-4121-B35E-A000C719D836}" destId="{C914DF3E-BA28-4D3E-92C7-C4634510963E}" srcOrd="1" destOrd="0" presId="urn:microsoft.com/office/officeart/2005/8/layout/hierarchy1"/>
    <dgm:cxn modelId="{E96E6D5A-D093-4D9D-AF39-6EED1CC2F35C}" type="presParOf" srcId="{C914DF3E-BA28-4D3E-92C7-C4634510963E}" destId="{660B530A-4C15-4778-9B21-30F53BE97F5E}" srcOrd="0" destOrd="0" presId="urn:microsoft.com/office/officeart/2005/8/layout/hierarchy1"/>
    <dgm:cxn modelId="{A8C530D5-CF02-4B2D-8733-822CBEAB1252}" type="presParOf" srcId="{C914DF3E-BA28-4D3E-92C7-C4634510963E}" destId="{086B113B-2747-4EB2-B0DA-7ECAE789648E}" srcOrd="1" destOrd="0" presId="urn:microsoft.com/office/officeart/2005/8/layout/hierarchy1"/>
    <dgm:cxn modelId="{D222248C-4A6E-44F1-B0C9-6EB15253DCAA}" type="presParOf" srcId="{086B113B-2747-4EB2-B0DA-7ECAE789648E}" destId="{39937356-9F9B-4096-9363-3024F568B383}" srcOrd="0" destOrd="0" presId="urn:microsoft.com/office/officeart/2005/8/layout/hierarchy1"/>
    <dgm:cxn modelId="{4266E3EB-2E4A-46F9-A604-9CB17F618A18}" type="presParOf" srcId="{39937356-9F9B-4096-9363-3024F568B383}" destId="{D5EEE86C-0B73-4EA9-8F26-24E7FD038387}" srcOrd="0" destOrd="0" presId="urn:microsoft.com/office/officeart/2005/8/layout/hierarchy1"/>
    <dgm:cxn modelId="{A5619421-96B8-421E-B7B1-467A5C07129B}" type="presParOf" srcId="{39937356-9F9B-4096-9363-3024F568B383}" destId="{ACEC5676-7FD8-4A88-91F3-647E47A4587A}" srcOrd="1" destOrd="0" presId="urn:microsoft.com/office/officeart/2005/8/layout/hierarchy1"/>
    <dgm:cxn modelId="{17BACB22-9399-4D19-8D66-3D6115FE552D}" type="presParOf" srcId="{086B113B-2747-4EB2-B0DA-7ECAE789648E}" destId="{0C178F8F-94A9-422F-9DFE-1F8737393DCA}" srcOrd="1" destOrd="0" presId="urn:microsoft.com/office/officeart/2005/8/layout/hierarchy1"/>
    <dgm:cxn modelId="{C5BAA050-02B7-4C36-BF60-96265C8890BE}" type="presParOf" srcId="{691D7FFA-D0F8-4826-9C5E-D2EA18CF021B}" destId="{24845415-A67B-4A5D-9717-10904589824B}" srcOrd="2" destOrd="0" presId="urn:microsoft.com/office/officeart/2005/8/layout/hierarchy1"/>
    <dgm:cxn modelId="{4D81CBFD-A55B-4D62-B68F-EE47061ED444}" type="presParOf" srcId="{691D7FFA-D0F8-4826-9C5E-D2EA18CF021B}" destId="{12E5AFF8-3539-454D-9464-914C5FC8A749}" srcOrd="3" destOrd="0" presId="urn:microsoft.com/office/officeart/2005/8/layout/hierarchy1"/>
    <dgm:cxn modelId="{EEC9BCA7-9EDA-4665-8C22-67E327416E32}" type="presParOf" srcId="{12E5AFF8-3539-454D-9464-914C5FC8A749}" destId="{C969719C-D136-4C5A-86AD-C8D276284D87}" srcOrd="0" destOrd="0" presId="urn:microsoft.com/office/officeart/2005/8/layout/hierarchy1"/>
    <dgm:cxn modelId="{34F0F37E-5831-4E18-BDB0-DEB3BAC88D3D}" type="presParOf" srcId="{C969719C-D136-4C5A-86AD-C8D276284D87}" destId="{BB9381F5-25D8-468F-BA3D-4EA9F0451843}" srcOrd="0" destOrd="0" presId="urn:microsoft.com/office/officeart/2005/8/layout/hierarchy1"/>
    <dgm:cxn modelId="{E0A72667-35D1-45A4-AAFC-54EB7D4EF553}" type="presParOf" srcId="{C969719C-D136-4C5A-86AD-C8D276284D87}" destId="{67D42EE2-4130-4B7F-99C0-CB8419C39E46}" srcOrd="1" destOrd="0" presId="urn:microsoft.com/office/officeart/2005/8/layout/hierarchy1"/>
    <dgm:cxn modelId="{27888691-F198-4C01-A10E-183FF7D96819}" type="presParOf" srcId="{12E5AFF8-3539-454D-9464-914C5FC8A749}" destId="{AAC40006-BBE3-4BAA-8E3B-AC6FD6953423}" srcOrd="1" destOrd="0" presId="urn:microsoft.com/office/officeart/2005/8/layout/hierarchy1"/>
    <dgm:cxn modelId="{18F1398C-F0BC-4B87-A706-A7515434F6D7}" type="presParOf" srcId="{AAC40006-BBE3-4BAA-8E3B-AC6FD6953423}" destId="{D9B4CE8F-EEA5-42D8-A5B4-22E5708588F3}" srcOrd="0" destOrd="0" presId="urn:microsoft.com/office/officeart/2005/8/layout/hierarchy1"/>
    <dgm:cxn modelId="{6BC72B10-953D-4F8B-A1B1-5DD7402541F5}" type="presParOf" srcId="{AAC40006-BBE3-4BAA-8E3B-AC6FD6953423}" destId="{11866048-366A-4ECC-877C-99BCBFEE5D26}" srcOrd="1" destOrd="0" presId="urn:microsoft.com/office/officeart/2005/8/layout/hierarchy1"/>
    <dgm:cxn modelId="{FDFD1F55-4029-4B1D-B2CA-503709083F85}" type="presParOf" srcId="{11866048-366A-4ECC-877C-99BCBFEE5D26}" destId="{A09E1FB6-2333-41CC-8F8D-FD805948DAB4}" srcOrd="0" destOrd="0" presId="urn:microsoft.com/office/officeart/2005/8/layout/hierarchy1"/>
    <dgm:cxn modelId="{9C351156-9CD7-4D5F-8C57-B06987BA83C6}" type="presParOf" srcId="{A09E1FB6-2333-41CC-8F8D-FD805948DAB4}" destId="{B6A32975-6360-4517-8028-2A7F1A0E72E5}" srcOrd="0" destOrd="0" presId="urn:microsoft.com/office/officeart/2005/8/layout/hierarchy1"/>
    <dgm:cxn modelId="{0520B0A3-8DAA-418C-9813-DA88672A8C21}" type="presParOf" srcId="{A09E1FB6-2333-41CC-8F8D-FD805948DAB4}" destId="{135C2405-4BEC-4742-81C5-4BBAEE914957}" srcOrd="1" destOrd="0" presId="urn:microsoft.com/office/officeart/2005/8/layout/hierarchy1"/>
    <dgm:cxn modelId="{3316ECE2-DB03-49BA-9065-1BA9367833E6}" type="presParOf" srcId="{11866048-366A-4ECC-877C-99BCBFEE5D26}" destId="{3C6B3500-4B1F-4A6E-A86E-3D94CE91B7AD}" srcOrd="1" destOrd="0" presId="urn:microsoft.com/office/officeart/2005/8/layout/hierarchy1"/>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81BFC1C1-4A1E-41A8-9AFF-5A63A7EFBCE6}" type="doc">
      <dgm:prSet loTypeId="urn:microsoft.com/office/officeart/2005/8/layout/default#2" loCatId="list" qsTypeId="urn:microsoft.com/office/officeart/2005/8/quickstyle/simple4" qsCatId="simple" csTypeId="urn:microsoft.com/office/officeart/2005/8/colors/accent1_2" csCatId="accent1" phldr="1"/>
      <dgm:spPr/>
      <dgm:t>
        <a:bodyPr/>
        <a:lstStyle/>
        <a:p>
          <a:endParaRPr lang="ru-RU"/>
        </a:p>
      </dgm:t>
    </dgm:pt>
    <dgm:pt modelId="{B9BAB98A-B32D-47AF-AE99-7764C3F27708}">
      <dgm:prSet phldrT="[Текст]" custT="1"/>
      <dgm:spPr/>
      <dgm:t>
        <a:bodyPr/>
        <a:lstStyle/>
        <a:p>
          <a:r>
            <a:rPr lang="ru-RU" sz="1800" b="1" dirty="0">
              <a:solidFill>
                <a:schemeClr val="bg1"/>
              </a:solidFill>
              <a:latin typeface="Arial Narrow" pitchFamily="34" charset="0"/>
            </a:rPr>
            <a:t>1. создание условий для формирования здорового образа жизни работников</a:t>
          </a:r>
        </a:p>
      </dgm:t>
    </dgm:pt>
    <dgm:pt modelId="{C693E7CA-95BE-49D9-8B83-F2ECFA43C259}" type="parTrans" cxnId="{C2DE68F9-0818-4956-8D73-B64C677C2305}">
      <dgm:prSet/>
      <dgm:spPr/>
      <dgm:t>
        <a:bodyPr/>
        <a:lstStyle/>
        <a:p>
          <a:endParaRPr lang="ru-RU"/>
        </a:p>
      </dgm:t>
    </dgm:pt>
    <dgm:pt modelId="{08D68388-2A97-457F-8953-E06DA800166B}" type="sibTrans" cxnId="{C2DE68F9-0818-4956-8D73-B64C677C2305}">
      <dgm:prSet/>
      <dgm:spPr/>
      <dgm:t>
        <a:bodyPr/>
        <a:lstStyle/>
        <a:p>
          <a:endParaRPr lang="ru-RU"/>
        </a:p>
      </dgm:t>
    </dgm:pt>
    <dgm:pt modelId="{AAAD8445-E5FC-4A87-BD10-3C8D01854337}">
      <dgm:prSet phldrT="[Текст]" custT="1"/>
      <dgm:spPr/>
      <dgm:t>
        <a:bodyPr/>
        <a:lstStyle/>
        <a:p>
          <a:r>
            <a:rPr lang="ru-RU" sz="1800" b="1" dirty="0">
              <a:solidFill>
                <a:schemeClr val="bg1"/>
              </a:solidFill>
              <a:latin typeface="Arial Narrow" pitchFamily="34" charset="0"/>
            </a:rPr>
            <a:t>2. формирование основ для оценки и управления профессиональными рисками</a:t>
          </a:r>
        </a:p>
      </dgm:t>
    </dgm:pt>
    <dgm:pt modelId="{74C4C196-BAE1-4934-9344-E9D2015326C3}" type="parTrans" cxnId="{1D3146E5-233F-4D84-B98C-44EC79D0E5C5}">
      <dgm:prSet/>
      <dgm:spPr/>
      <dgm:t>
        <a:bodyPr/>
        <a:lstStyle/>
        <a:p>
          <a:endParaRPr lang="ru-RU"/>
        </a:p>
      </dgm:t>
    </dgm:pt>
    <dgm:pt modelId="{DF4AE9FD-052A-4374-A1D9-E85F8124F280}" type="sibTrans" cxnId="{1D3146E5-233F-4D84-B98C-44EC79D0E5C5}">
      <dgm:prSet/>
      <dgm:spPr/>
      <dgm:t>
        <a:bodyPr/>
        <a:lstStyle/>
        <a:p>
          <a:endParaRPr lang="ru-RU"/>
        </a:p>
      </dgm:t>
    </dgm:pt>
    <dgm:pt modelId="{30D9B868-71C1-460F-A94C-65286E5EBFFA}" type="pres">
      <dgm:prSet presAssocID="{81BFC1C1-4A1E-41A8-9AFF-5A63A7EFBCE6}" presName="diagram" presStyleCnt="0">
        <dgm:presLayoutVars>
          <dgm:dir/>
          <dgm:resizeHandles val="exact"/>
        </dgm:presLayoutVars>
      </dgm:prSet>
      <dgm:spPr/>
      <dgm:t>
        <a:bodyPr/>
        <a:lstStyle/>
        <a:p>
          <a:endParaRPr lang="ru-RU"/>
        </a:p>
      </dgm:t>
    </dgm:pt>
    <dgm:pt modelId="{F4D8BD7F-6611-47EA-B58C-B21D353161CB}" type="pres">
      <dgm:prSet presAssocID="{B9BAB98A-B32D-47AF-AE99-7764C3F27708}" presName="node" presStyleLbl="node1" presStyleIdx="0" presStyleCnt="2" custScaleX="136883" custScaleY="47139" custLinFactNeighborX="5006" custLinFactNeighborY="7895">
        <dgm:presLayoutVars>
          <dgm:bulletEnabled val="1"/>
        </dgm:presLayoutVars>
      </dgm:prSet>
      <dgm:spPr/>
      <dgm:t>
        <a:bodyPr/>
        <a:lstStyle/>
        <a:p>
          <a:endParaRPr lang="ru-RU"/>
        </a:p>
      </dgm:t>
    </dgm:pt>
    <dgm:pt modelId="{8639C483-FBEA-479F-A5E3-5EBA6A9BCB03}" type="pres">
      <dgm:prSet presAssocID="{08D68388-2A97-457F-8953-E06DA800166B}" presName="sibTrans" presStyleCnt="0"/>
      <dgm:spPr/>
    </dgm:pt>
    <dgm:pt modelId="{B388956E-F16F-4CD4-8B35-E77D18F044B9}" type="pres">
      <dgm:prSet presAssocID="{AAAD8445-E5FC-4A87-BD10-3C8D01854337}" presName="node" presStyleLbl="node1" presStyleIdx="1" presStyleCnt="2" custScaleX="136898" custScaleY="54274" custLinFactNeighborX="4927" custLinFactNeighborY="2238">
        <dgm:presLayoutVars>
          <dgm:bulletEnabled val="1"/>
        </dgm:presLayoutVars>
      </dgm:prSet>
      <dgm:spPr/>
      <dgm:t>
        <a:bodyPr/>
        <a:lstStyle/>
        <a:p>
          <a:endParaRPr lang="ru-RU"/>
        </a:p>
      </dgm:t>
    </dgm:pt>
  </dgm:ptLst>
  <dgm:cxnLst>
    <dgm:cxn modelId="{F9F0FAD9-137E-4622-996B-B428A251CDA9}" type="presOf" srcId="{B9BAB98A-B32D-47AF-AE99-7764C3F27708}" destId="{F4D8BD7F-6611-47EA-B58C-B21D353161CB}" srcOrd="0" destOrd="0" presId="urn:microsoft.com/office/officeart/2005/8/layout/default#2"/>
    <dgm:cxn modelId="{C2DE68F9-0818-4956-8D73-B64C677C2305}" srcId="{81BFC1C1-4A1E-41A8-9AFF-5A63A7EFBCE6}" destId="{B9BAB98A-B32D-47AF-AE99-7764C3F27708}" srcOrd="0" destOrd="0" parTransId="{C693E7CA-95BE-49D9-8B83-F2ECFA43C259}" sibTransId="{08D68388-2A97-457F-8953-E06DA800166B}"/>
    <dgm:cxn modelId="{43C44304-BBE6-4A8A-BF7C-42529CFC6B11}" type="presOf" srcId="{81BFC1C1-4A1E-41A8-9AFF-5A63A7EFBCE6}" destId="{30D9B868-71C1-460F-A94C-65286E5EBFFA}" srcOrd="0" destOrd="0" presId="urn:microsoft.com/office/officeart/2005/8/layout/default#2"/>
    <dgm:cxn modelId="{666C1580-EA9A-4CE2-A562-B8807097F70E}" type="presOf" srcId="{AAAD8445-E5FC-4A87-BD10-3C8D01854337}" destId="{B388956E-F16F-4CD4-8B35-E77D18F044B9}" srcOrd="0" destOrd="0" presId="urn:microsoft.com/office/officeart/2005/8/layout/default#2"/>
    <dgm:cxn modelId="{1D3146E5-233F-4D84-B98C-44EC79D0E5C5}" srcId="{81BFC1C1-4A1E-41A8-9AFF-5A63A7EFBCE6}" destId="{AAAD8445-E5FC-4A87-BD10-3C8D01854337}" srcOrd="1" destOrd="0" parTransId="{74C4C196-BAE1-4934-9344-E9D2015326C3}" sibTransId="{DF4AE9FD-052A-4374-A1D9-E85F8124F280}"/>
    <dgm:cxn modelId="{3A6C0634-28C9-48B6-A9AA-41EE935D4C8B}" type="presParOf" srcId="{30D9B868-71C1-460F-A94C-65286E5EBFFA}" destId="{F4D8BD7F-6611-47EA-B58C-B21D353161CB}" srcOrd="0" destOrd="0" presId="urn:microsoft.com/office/officeart/2005/8/layout/default#2"/>
    <dgm:cxn modelId="{42EB85E6-D8B6-45AC-A5CE-C724D3B9A5E2}" type="presParOf" srcId="{30D9B868-71C1-460F-A94C-65286E5EBFFA}" destId="{8639C483-FBEA-479F-A5E3-5EBA6A9BCB03}" srcOrd="1" destOrd="0" presId="urn:microsoft.com/office/officeart/2005/8/layout/default#2"/>
    <dgm:cxn modelId="{A9D1D3A0-802E-41BA-A7A2-0934F10EF2EB}" type="presParOf" srcId="{30D9B868-71C1-460F-A94C-65286E5EBFFA}" destId="{B388956E-F16F-4CD4-8B35-E77D18F044B9}" srcOrd="2" destOrd="0" presId="urn:microsoft.com/office/officeart/2005/8/layout/default#2"/>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545BCD35-855F-407D-B355-D5EA2170D89D}" type="doc">
      <dgm:prSet loTypeId="urn:microsoft.com/office/officeart/2005/8/layout/default#4" loCatId="list" qsTypeId="urn:microsoft.com/office/officeart/2005/8/quickstyle/simple1" qsCatId="simple" csTypeId="urn:microsoft.com/office/officeart/2005/8/colors/accent1_2" csCatId="accent1" phldr="1"/>
      <dgm:spPr/>
      <dgm:t>
        <a:bodyPr/>
        <a:lstStyle/>
        <a:p>
          <a:endParaRPr lang="ru-RU"/>
        </a:p>
      </dgm:t>
    </dgm:pt>
    <dgm:pt modelId="{348194E3-A33C-4CFF-BA49-119EC657DB16}">
      <dgm:prSet custT="1"/>
      <dgm:spPr/>
      <dgm:t>
        <a:bodyPr/>
        <a:lstStyle/>
        <a:p>
          <a:pPr marL="0" marR="0" indent="0" defTabSz="914400" rtl="0" eaLnBrk="1" fontAlgn="auto" latinLnBrk="0" hangingPunct="1">
            <a:lnSpc>
              <a:spcPct val="100000"/>
            </a:lnSpc>
            <a:spcBef>
              <a:spcPts val="0"/>
            </a:spcBef>
            <a:spcAft>
              <a:spcPts val="0"/>
            </a:spcAft>
            <a:buClrTx/>
            <a:buSzTx/>
            <a:buFontTx/>
            <a:buNone/>
            <a:tabLst/>
            <a:defRPr/>
          </a:pPr>
          <a:r>
            <a:rPr lang="ru-RU" sz="1600" b="0" i="0" baseline="0" dirty="0">
              <a:solidFill>
                <a:schemeClr val="bg1"/>
              </a:solidFill>
              <a:latin typeface="Arial Narrow" pitchFamily="34" charset="0"/>
            </a:rPr>
            <a:t>систематическое выявление опасностей и профессиональных рисков, их регулярный анализ и оценку</a:t>
          </a:r>
        </a:p>
        <a:p>
          <a:pPr defTabSz="622300" rtl="0">
            <a:lnSpc>
              <a:spcPct val="90000"/>
            </a:lnSpc>
            <a:spcBef>
              <a:spcPct val="0"/>
            </a:spcBef>
            <a:spcAft>
              <a:spcPct val="35000"/>
            </a:spcAft>
          </a:pPr>
          <a:endParaRPr lang="ru-RU" sz="1600" b="0" i="0" baseline="0" dirty="0">
            <a:solidFill>
              <a:schemeClr val="bg1"/>
            </a:solidFill>
            <a:latin typeface="Arial Narrow" pitchFamily="34" charset="0"/>
          </a:endParaRPr>
        </a:p>
      </dgm:t>
    </dgm:pt>
    <dgm:pt modelId="{073111EF-C034-4174-B4BF-146DAD8980A5}" type="parTrans" cxnId="{5A765735-E555-45C8-A43B-640FF659677F}">
      <dgm:prSet/>
      <dgm:spPr/>
      <dgm:t>
        <a:bodyPr/>
        <a:lstStyle/>
        <a:p>
          <a:endParaRPr lang="ru-RU"/>
        </a:p>
      </dgm:t>
    </dgm:pt>
    <dgm:pt modelId="{16AF7B11-4DBC-4DA6-ABAF-0B6D1F5BB571}" type="sibTrans" cxnId="{5A765735-E555-45C8-A43B-640FF659677F}">
      <dgm:prSet/>
      <dgm:spPr/>
      <dgm:t>
        <a:bodyPr/>
        <a:lstStyle/>
        <a:p>
          <a:endParaRPr lang="ru-RU"/>
        </a:p>
      </dgm:t>
    </dgm:pt>
    <dgm:pt modelId="{82FD97AF-4C40-4EEA-86C3-DAEDE9DE1EC2}">
      <dgm:prSet custT="1"/>
      <dgm:spPr/>
      <dgm:t>
        <a:bodyPr/>
        <a:lstStyle/>
        <a:p>
          <a:pPr marL="0" marR="0" indent="0" defTabSz="914400" rtl="0" eaLnBrk="1" fontAlgn="auto" latinLnBrk="0" hangingPunct="1">
            <a:lnSpc>
              <a:spcPct val="100000"/>
            </a:lnSpc>
            <a:spcBef>
              <a:spcPts val="0"/>
            </a:spcBef>
            <a:spcAft>
              <a:spcPts val="0"/>
            </a:spcAft>
            <a:buClrTx/>
            <a:buSzTx/>
            <a:buFontTx/>
            <a:buNone/>
            <a:tabLst/>
            <a:defRPr/>
          </a:pPr>
          <a:r>
            <a:rPr lang="ru-RU" sz="1600" dirty="0">
              <a:solidFill>
                <a:schemeClr val="bg1"/>
              </a:solidFill>
              <a:latin typeface="Arial Narrow" pitchFamily="34" charset="0"/>
            </a:rPr>
            <a:t>заблаговременная разработка мер, направленных на обеспечение безопасных условий и охраны труда, определение профессиональных рисков перед вводом в эксплуатацию производственных объектов, вновь организованных рабочих мест</a:t>
          </a:r>
        </a:p>
        <a:p>
          <a:pPr defTabSz="622300" rtl="0">
            <a:lnSpc>
              <a:spcPct val="90000"/>
            </a:lnSpc>
            <a:spcBef>
              <a:spcPct val="0"/>
            </a:spcBef>
            <a:spcAft>
              <a:spcPct val="35000"/>
            </a:spcAft>
          </a:pPr>
          <a:endParaRPr lang="ru-RU" sz="1600" b="0" i="0" baseline="0" dirty="0">
            <a:solidFill>
              <a:schemeClr val="bg1"/>
            </a:solidFill>
            <a:latin typeface="Arial Narrow" pitchFamily="34" charset="0"/>
          </a:endParaRPr>
        </a:p>
      </dgm:t>
    </dgm:pt>
    <dgm:pt modelId="{3581EE00-CB96-4BD3-9350-52D0B9E75C90}" type="sibTrans" cxnId="{4C2C4513-175C-4B8D-BA3C-D6DC3994FC94}">
      <dgm:prSet/>
      <dgm:spPr/>
      <dgm:t>
        <a:bodyPr/>
        <a:lstStyle/>
        <a:p>
          <a:endParaRPr lang="ru-RU"/>
        </a:p>
      </dgm:t>
    </dgm:pt>
    <dgm:pt modelId="{6BD582F3-F40F-43C8-9744-0C015B20A679}" type="parTrans" cxnId="{4C2C4513-175C-4B8D-BA3C-D6DC3994FC94}">
      <dgm:prSet/>
      <dgm:spPr/>
      <dgm:t>
        <a:bodyPr/>
        <a:lstStyle/>
        <a:p>
          <a:endParaRPr lang="ru-RU"/>
        </a:p>
      </dgm:t>
    </dgm:pt>
    <dgm:pt modelId="{129CBA1B-311C-4375-8AE6-FAEBB8F1584E}" type="pres">
      <dgm:prSet presAssocID="{545BCD35-855F-407D-B355-D5EA2170D89D}" presName="diagram" presStyleCnt="0">
        <dgm:presLayoutVars>
          <dgm:dir/>
          <dgm:resizeHandles val="exact"/>
        </dgm:presLayoutVars>
      </dgm:prSet>
      <dgm:spPr/>
      <dgm:t>
        <a:bodyPr/>
        <a:lstStyle/>
        <a:p>
          <a:endParaRPr lang="ru-RU"/>
        </a:p>
      </dgm:t>
    </dgm:pt>
    <dgm:pt modelId="{CBB6F214-51DF-40E3-BFFF-C4C56C480AAD}" type="pres">
      <dgm:prSet presAssocID="{348194E3-A33C-4CFF-BA49-119EC657DB16}" presName="node" presStyleLbl="node1" presStyleIdx="0" presStyleCnt="2">
        <dgm:presLayoutVars>
          <dgm:bulletEnabled val="1"/>
        </dgm:presLayoutVars>
      </dgm:prSet>
      <dgm:spPr/>
      <dgm:t>
        <a:bodyPr/>
        <a:lstStyle/>
        <a:p>
          <a:endParaRPr lang="ru-RU"/>
        </a:p>
      </dgm:t>
    </dgm:pt>
    <dgm:pt modelId="{AF926E34-F67C-4D9F-A7A4-39F91B812F2D}" type="pres">
      <dgm:prSet presAssocID="{16AF7B11-4DBC-4DA6-ABAF-0B6D1F5BB571}" presName="sibTrans" presStyleCnt="0"/>
      <dgm:spPr/>
    </dgm:pt>
    <dgm:pt modelId="{07D6F565-CF53-435C-AC21-46C22E812A8C}" type="pres">
      <dgm:prSet presAssocID="{82FD97AF-4C40-4EEA-86C3-DAEDE9DE1EC2}" presName="node" presStyleLbl="node1" presStyleIdx="1" presStyleCnt="2">
        <dgm:presLayoutVars>
          <dgm:bulletEnabled val="1"/>
        </dgm:presLayoutVars>
      </dgm:prSet>
      <dgm:spPr/>
      <dgm:t>
        <a:bodyPr/>
        <a:lstStyle/>
        <a:p>
          <a:endParaRPr lang="ru-RU"/>
        </a:p>
      </dgm:t>
    </dgm:pt>
  </dgm:ptLst>
  <dgm:cxnLst>
    <dgm:cxn modelId="{FB7B696B-6E9F-42FE-A7F1-555A5CF827DE}" type="presOf" srcId="{82FD97AF-4C40-4EEA-86C3-DAEDE9DE1EC2}" destId="{07D6F565-CF53-435C-AC21-46C22E812A8C}" srcOrd="0" destOrd="0" presId="urn:microsoft.com/office/officeart/2005/8/layout/default#4"/>
    <dgm:cxn modelId="{F0D5B082-88CE-4C9D-8BC6-0745F0032F1E}" type="presOf" srcId="{545BCD35-855F-407D-B355-D5EA2170D89D}" destId="{129CBA1B-311C-4375-8AE6-FAEBB8F1584E}" srcOrd="0" destOrd="0" presId="urn:microsoft.com/office/officeart/2005/8/layout/default#4"/>
    <dgm:cxn modelId="{4C2C4513-175C-4B8D-BA3C-D6DC3994FC94}" srcId="{545BCD35-855F-407D-B355-D5EA2170D89D}" destId="{82FD97AF-4C40-4EEA-86C3-DAEDE9DE1EC2}" srcOrd="1" destOrd="0" parTransId="{6BD582F3-F40F-43C8-9744-0C015B20A679}" sibTransId="{3581EE00-CB96-4BD3-9350-52D0B9E75C90}"/>
    <dgm:cxn modelId="{90FA7F7F-F4BC-4CD5-892C-9B2C5D855E57}" type="presOf" srcId="{348194E3-A33C-4CFF-BA49-119EC657DB16}" destId="{CBB6F214-51DF-40E3-BFFF-C4C56C480AAD}" srcOrd="0" destOrd="0" presId="urn:microsoft.com/office/officeart/2005/8/layout/default#4"/>
    <dgm:cxn modelId="{5A765735-E555-45C8-A43B-640FF659677F}" srcId="{545BCD35-855F-407D-B355-D5EA2170D89D}" destId="{348194E3-A33C-4CFF-BA49-119EC657DB16}" srcOrd="0" destOrd="0" parTransId="{073111EF-C034-4174-B4BF-146DAD8980A5}" sibTransId="{16AF7B11-4DBC-4DA6-ABAF-0B6D1F5BB571}"/>
    <dgm:cxn modelId="{C13625E9-7819-4345-85FF-AB9E610E483C}" type="presParOf" srcId="{129CBA1B-311C-4375-8AE6-FAEBB8F1584E}" destId="{CBB6F214-51DF-40E3-BFFF-C4C56C480AAD}" srcOrd="0" destOrd="0" presId="urn:microsoft.com/office/officeart/2005/8/layout/default#4"/>
    <dgm:cxn modelId="{037FB681-C549-42D2-8973-4417D8203EDA}" type="presParOf" srcId="{129CBA1B-311C-4375-8AE6-FAEBB8F1584E}" destId="{AF926E34-F67C-4D9F-A7A4-39F91B812F2D}" srcOrd="1" destOrd="0" presId="urn:microsoft.com/office/officeart/2005/8/layout/default#4"/>
    <dgm:cxn modelId="{9A290518-0DFF-43D1-952B-00201C3D70F5}" type="presParOf" srcId="{129CBA1B-311C-4375-8AE6-FAEBB8F1584E}" destId="{07D6F565-CF53-435C-AC21-46C22E812A8C}" srcOrd="2" destOrd="0" presId="urn:microsoft.com/office/officeart/2005/8/layout/default#4"/>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84F710AB-E901-4352-BE2B-40C4F8B9930E}" type="doc">
      <dgm:prSet loTypeId="urn:microsoft.com/office/officeart/2005/8/layout/vProcess5" loCatId="process" qsTypeId="urn:microsoft.com/office/officeart/2005/8/quickstyle/simple4" qsCatId="simple" csTypeId="urn:microsoft.com/office/officeart/2005/8/colors/accent1_2" csCatId="accent1" phldr="1"/>
      <dgm:spPr/>
      <dgm:t>
        <a:bodyPr/>
        <a:lstStyle/>
        <a:p>
          <a:endParaRPr lang="ru-RU"/>
        </a:p>
      </dgm:t>
    </dgm:pt>
    <dgm:pt modelId="{CCC27177-BC8B-4D6B-8249-AEC84D748CAB}">
      <dgm:prSet phldrT="[Текст]" custT="1"/>
      <dgm:spPr/>
      <dgm:t>
        <a:bodyPr/>
        <a:lstStyle/>
        <a:p>
          <a:pPr algn="just"/>
          <a:r>
            <a:rPr lang="ru-RU" sz="1200" b="1" dirty="0">
              <a:solidFill>
                <a:schemeClr val="bg1"/>
              </a:solidFill>
              <a:latin typeface="Arial Narrow" pitchFamily="34" charset="0"/>
            </a:rPr>
            <a:t>СПЕЦИАЛЬНАЯ ОЦЕНКА УСЛОВИЙ ТРУДА</a:t>
          </a:r>
        </a:p>
      </dgm:t>
    </dgm:pt>
    <dgm:pt modelId="{E93265D7-533A-4A0B-B003-99A9025E5CB0}" type="parTrans" cxnId="{D1B4AD93-8026-4B0B-9A6E-B5C8F72B6891}">
      <dgm:prSet/>
      <dgm:spPr/>
      <dgm:t>
        <a:bodyPr/>
        <a:lstStyle/>
        <a:p>
          <a:endParaRPr lang="ru-RU"/>
        </a:p>
      </dgm:t>
    </dgm:pt>
    <dgm:pt modelId="{CF9388B0-D08E-4A79-AE7F-268498820631}" type="sibTrans" cxnId="{D1B4AD93-8026-4B0B-9A6E-B5C8F72B6891}">
      <dgm:prSet/>
      <dgm:spPr/>
      <dgm:t>
        <a:bodyPr/>
        <a:lstStyle/>
        <a:p>
          <a:endParaRPr lang="ru-RU"/>
        </a:p>
      </dgm:t>
    </dgm:pt>
    <dgm:pt modelId="{30FBA397-5FCC-434D-8249-B9FCD6680C92}">
      <dgm:prSet phldrT="[Текст]" custT="1"/>
      <dgm:spPr/>
      <dgm:t>
        <a:bodyPr/>
        <a:lstStyle/>
        <a:p>
          <a:pPr algn="just"/>
          <a:r>
            <a:rPr lang="ru-RU" sz="1200" b="1" dirty="0">
              <a:solidFill>
                <a:schemeClr val="bg1"/>
              </a:solidFill>
              <a:latin typeface="Arial Narrow" pitchFamily="34" charset="0"/>
            </a:rPr>
            <a:t>ПРОИЗВОДСТВЕННЫЙ КОНТРОЛЬ</a:t>
          </a:r>
        </a:p>
      </dgm:t>
    </dgm:pt>
    <dgm:pt modelId="{658CF346-4F1A-4F6B-911F-E51C133400C7}" type="parTrans" cxnId="{40395E4A-EB43-4E1E-AF38-59D2CF2785B0}">
      <dgm:prSet/>
      <dgm:spPr/>
      <dgm:t>
        <a:bodyPr/>
        <a:lstStyle/>
        <a:p>
          <a:endParaRPr lang="ru-RU"/>
        </a:p>
      </dgm:t>
    </dgm:pt>
    <dgm:pt modelId="{4D9E7118-F12D-4F83-BE3F-B18AA44FB78A}" type="sibTrans" cxnId="{40395E4A-EB43-4E1E-AF38-59D2CF2785B0}">
      <dgm:prSet/>
      <dgm:spPr/>
      <dgm:t>
        <a:bodyPr/>
        <a:lstStyle/>
        <a:p>
          <a:endParaRPr lang="ru-RU"/>
        </a:p>
      </dgm:t>
    </dgm:pt>
    <dgm:pt modelId="{2F6BC314-EB27-422E-94FD-1673C10CB134}">
      <dgm:prSet phldrT="[Текст]" custT="1"/>
      <dgm:spPr/>
      <dgm:t>
        <a:bodyPr/>
        <a:lstStyle/>
        <a:p>
          <a:pPr algn="just"/>
          <a:r>
            <a:rPr lang="ru-RU" sz="1200" b="1" dirty="0">
              <a:solidFill>
                <a:schemeClr val="bg1"/>
              </a:solidFill>
              <a:latin typeface="Arial Narrow" pitchFamily="34" charset="0"/>
            </a:rPr>
            <a:t>КОНТРОЛЬ РАБОТОДАТЕЛЯ ЗА СОСТОЯНИЕМ УСЛОВИЙ И ОХРАНЫ ТРУДА И СОБЛЮДЕНИЕМ ТРЕБОВАНИЙ ОХРАНЫ ТРУДА В СТРУКТУРНЫХ ПОДРАЗДЕЛЕНИЯХ И НА РАБОЧИХ МЕСТАХ</a:t>
          </a:r>
        </a:p>
      </dgm:t>
    </dgm:pt>
    <dgm:pt modelId="{8A219E5D-3216-48B4-843A-C2C221292C88}" type="parTrans" cxnId="{25B33D27-F7EA-44E9-8FC6-C0D79C369113}">
      <dgm:prSet/>
      <dgm:spPr/>
      <dgm:t>
        <a:bodyPr/>
        <a:lstStyle/>
        <a:p>
          <a:endParaRPr lang="ru-RU"/>
        </a:p>
      </dgm:t>
    </dgm:pt>
    <dgm:pt modelId="{420490FF-692A-411C-90C1-2F9008CEB2F7}" type="sibTrans" cxnId="{25B33D27-F7EA-44E9-8FC6-C0D79C369113}">
      <dgm:prSet/>
      <dgm:spPr/>
      <dgm:t>
        <a:bodyPr/>
        <a:lstStyle/>
        <a:p>
          <a:endParaRPr lang="ru-RU"/>
        </a:p>
      </dgm:t>
    </dgm:pt>
    <dgm:pt modelId="{4D19EE95-3452-444C-B264-03B4C1D40219}">
      <dgm:prSet phldrT="[Текст]" custT="1"/>
      <dgm:spPr/>
      <dgm:t>
        <a:bodyPr/>
        <a:lstStyle/>
        <a:p>
          <a:pPr algn="just"/>
          <a:r>
            <a:rPr lang="ru-RU" sz="1200" b="1" dirty="0">
              <a:solidFill>
                <a:schemeClr val="bg1"/>
              </a:solidFill>
              <a:latin typeface="Arial Narrow" pitchFamily="34" charset="0"/>
            </a:rPr>
            <a:t>РАССЛЕДОВАНИЕ НЕСЧАСТНЫХ СЛУЧАЕВ НА ПРОИЗВОДСТВЕ, ПРОФЕССИОНАЛЬНЫХ ЗАБОЛЕВАНИЙ</a:t>
          </a:r>
        </a:p>
      </dgm:t>
    </dgm:pt>
    <dgm:pt modelId="{A3FC1EC9-7DCD-447C-B03B-47C68B754340}" type="parTrans" cxnId="{A3D7D679-22DC-4DAE-BF09-2EB4565A2433}">
      <dgm:prSet/>
      <dgm:spPr/>
      <dgm:t>
        <a:bodyPr/>
        <a:lstStyle/>
        <a:p>
          <a:endParaRPr lang="ru-RU"/>
        </a:p>
      </dgm:t>
    </dgm:pt>
    <dgm:pt modelId="{C8AC2D2F-F06B-4E80-BE3C-212D8C2B0B82}" type="sibTrans" cxnId="{A3D7D679-22DC-4DAE-BF09-2EB4565A2433}">
      <dgm:prSet/>
      <dgm:spPr/>
      <dgm:t>
        <a:bodyPr/>
        <a:lstStyle/>
        <a:p>
          <a:endParaRPr lang="ru-RU"/>
        </a:p>
      </dgm:t>
    </dgm:pt>
    <dgm:pt modelId="{AA800E2F-F513-40A5-8B43-D49F735F6D8D}">
      <dgm:prSet phldrT="[Текст]" custT="1"/>
      <dgm:spPr/>
      <dgm:t>
        <a:bodyPr/>
        <a:lstStyle/>
        <a:p>
          <a:pPr algn="just"/>
          <a:r>
            <a:rPr lang="ru-RU" sz="1200" b="1" dirty="0">
              <a:solidFill>
                <a:schemeClr val="bg1"/>
              </a:solidFill>
              <a:latin typeface="Arial Narrow" pitchFamily="34" charset="0"/>
            </a:rPr>
            <a:t>РАССМОТРЕНИЕ ОБСТОЯТЕЛЬСТВ И ПРИЧИН, ПРИВЕДШИХ К ВОЗНИКНОВЕНИЮ МИКРОПОВРЕЖДЕНИЙ (МИКРОТРАВМ)</a:t>
          </a:r>
        </a:p>
      </dgm:t>
    </dgm:pt>
    <dgm:pt modelId="{68D7BFD8-B9DA-4626-8210-CB890519F5E0}" type="parTrans" cxnId="{A46836AF-6380-4339-B541-504B17D34169}">
      <dgm:prSet/>
      <dgm:spPr/>
      <dgm:t>
        <a:bodyPr/>
        <a:lstStyle/>
        <a:p>
          <a:endParaRPr lang="ru-RU"/>
        </a:p>
      </dgm:t>
    </dgm:pt>
    <dgm:pt modelId="{0E15D9AB-C11A-4D79-9EC4-B471D0C6BEC8}" type="sibTrans" cxnId="{A46836AF-6380-4339-B541-504B17D34169}">
      <dgm:prSet/>
      <dgm:spPr/>
      <dgm:t>
        <a:bodyPr/>
        <a:lstStyle/>
        <a:p>
          <a:endParaRPr lang="ru-RU"/>
        </a:p>
      </dgm:t>
    </dgm:pt>
    <dgm:pt modelId="{0201749B-C839-4225-B61E-B5F2EA7BCAD3}" type="pres">
      <dgm:prSet presAssocID="{84F710AB-E901-4352-BE2B-40C4F8B9930E}" presName="outerComposite" presStyleCnt="0">
        <dgm:presLayoutVars>
          <dgm:chMax val="5"/>
          <dgm:dir/>
          <dgm:resizeHandles val="exact"/>
        </dgm:presLayoutVars>
      </dgm:prSet>
      <dgm:spPr/>
      <dgm:t>
        <a:bodyPr/>
        <a:lstStyle/>
        <a:p>
          <a:endParaRPr lang="ru-RU"/>
        </a:p>
      </dgm:t>
    </dgm:pt>
    <dgm:pt modelId="{C2FFAB54-81C0-4891-972D-E40A3E6C9A42}" type="pres">
      <dgm:prSet presAssocID="{84F710AB-E901-4352-BE2B-40C4F8B9930E}" presName="dummyMaxCanvas" presStyleCnt="0">
        <dgm:presLayoutVars/>
      </dgm:prSet>
      <dgm:spPr/>
    </dgm:pt>
    <dgm:pt modelId="{8AA07B32-E68D-4C06-9CFB-B8126C09CD60}" type="pres">
      <dgm:prSet presAssocID="{84F710AB-E901-4352-BE2B-40C4F8B9930E}" presName="FiveNodes_1" presStyleLbl="node1" presStyleIdx="0" presStyleCnt="5">
        <dgm:presLayoutVars>
          <dgm:bulletEnabled val="1"/>
        </dgm:presLayoutVars>
      </dgm:prSet>
      <dgm:spPr/>
      <dgm:t>
        <a:bodyPr/>
        <a:lstStyle/>
        <a:p>
          <a:endParaRPr lang="ru-RU"/>
        </a:p>
      </dgm:t>
    </dgm:pt>
    <dgm:pt modelId="{2390379F-17A6-4BDA-A702-79A1EF2C17D8}" type="pres">
      <dgm:prSet presAssocID="{84F710AB-E901-4352-BE2B-40C4F8B9930E}" presName="FiveNodes_2" presStyleLbl="node1" presStyleIdx="1" presStyleCnt="5">
        <dgm:presLayoutVars>
          <dgm:bulletEnabled val="1"/>
        </dgm:presLayoutVars>
      </dgm:prSet>
      <dgm:spPr/>
      <dgm:t>
        <a:bodyPr/>
        <a:lstStyle/>
        <a:p>
          <a:endParaRPr lang="ru-RU"/>
        </a:p>
      </dgm:t>
    </dgm:pt>
    <dgm:pt modelId="{0A1054BC-8CE8-488D-8107-EA483730B04A}" type="pres">
      <dgm:prSet presAssocID="{84F710AB-E901-4352-BE2B-40C4F8B9930E}" presName="FiveNodes_3" presStyleLbl="node1" presStyleIdx="2" presStyleCnt="5">
        <dgm:presLayoutVars>
          <dgm:bulletEnabled val="1"/>
        </dgm:presLayoutVars>
      </dgm:prSet>
      <dgm:spPr/>
      <dgm:t>
        <a:bodyPr/>
        <a:lstStyle/>
        <a:p>
          <a:endParaRPr lang="ru-RU"/>
        </a:p>
      </dgm:t>
    </dgm:pt>
    <dgm:pt modelId="{292CB1BA-077C-4AFD-A5BE-71ECF3001C58}" type="pres">
      <dgm:prSet presAssocID="{84F710AB-E901-4352-BE2B-40C4F8B9930E}" presName="FiveNodes_4" presStyleLbl="node1" presStyleIdx="3" presStyleCnt="5">
        <dgm:presLayoutVars>
          <dgm:bulletEnabled val="1"/>
        </dgm:presLayoutVars>
      </dgm:prSet>
      <dgm:spPr/>
      <dgm:t>
        <a:bodyPr/>
        <a:lstStyle/>
        <a:p>
          <a:endParaRPr lang="ru-RU"/>
        </a:p>
      </dgm:t>
    </dgm:pt>
    <dgm:pt modelId="{4FD492E2-17CE-4F1C-85C6-A69EEDB3578D}" type="pres">
      <dgm:prSet presAssocID="{84F710AB-E901-4352-BE2B-40C4F8B9930E}" presName="FiveNodes_5" presStyleLbl="node1" presStyleIdx="4" presStyleCnt="5">
        <dgm:presLayoutVars>
          <dgm:bulletEnabled val="1"/>
        </dgm:presLayoutVars>
      </dgm:prSet>
      <dgm:spPr/>
      <dgm:t>
        <a:bodyPr/>
        <a:lstStyle/>
        <a:p>
          <a:endParaRPr lang="ru-RU"/>
        </a:p>
      </dgm:t>
    </dgm:pt>
    <dgm:pt modelId="{8932678F-5EBF-460A-8342-7DF858385C50}" type="pres">
      <dgm:prSet presAssocID="{84F710AB-E901-4352-BE2B-40C4F8B9930E}" presName="FiveConn_1-2" presStyleLbl="fgAccFollowNode1" presStyleIdx="0" presStyleCnt="4">
        <dgm:presLayoutVars>
          <dgm:bulletEnabled val="1"/>
        </dgm:presLayoutVars>
      </dgm:prSet>
      <dgm:spPr/>
      <dgm:t>
        <a:bodyPr/>
        <a:lstStyle/>
        <a:p>
          <a:endParaRPr lang="ru-RU"/>
        </a:p>
      </dgm:t>
    </dgm:pt>
    <dgm:pt modelId="{C383BC08-40B4-4B2F-8123-98C3940F0E39}" type="pres">
      <dgm:prSet presAssocID="{84F710AB-E901-4352-BE2B-40C4F8B9930E}" presName="FiveConn_2-3" presStyleLbl="fgAccFollowNode1" presStyleIdx="1" presStyleCnt="4">
        <dgm:presLayoutVars>
          <dgm:bulletEnabled val="1"/>
        </dgm:presLayoutVars>
      </dgm:prSet>
      <dgm:spPr/>
      <dgm:t>
        <a:bodyPr/>
        <a:lstStyle/>
        <a:p>
          <a:endParaRPr lang="ru-RU"/>
        </a:p>
      </dgm:t>
    </dgm:pt>
    <dgm:pt modelId="{F7984F99-2989-4AC8-B9E6-B1704C9B8CB5}" type="pres">
      <dgm:prSet presAssocID="{84F710AB-E901-4352-BE2B-40C4F8B9930E}" presName="FiveConn_3-4" presStyleLbl="fgAccFollowNode1" presStyleIdx="2" presStyleCnt="4">
        <dgm:presLayoutVars>
          <dgm:bulletEnabled val="1"/>
        </dgm:presLayoutVars>
      </dgm:prSet>
      <dgm:spPr/>
      <dgm:t>
        <a:bodyPr/>
        <a:lstStyle/>
        <a:p>
          <a:endParaRPr lang="ru-RU"/>
        </a:p>
      </dgm:t>
    </dgm:pt>
    <dgm:pt modelId="{2CE12A99-3D79-4107-B7A4-863C58ADA8C3}" type="pres">
      <dgm:prSet presAssocID="{84F710AB-E901-4352-BE2B-40C4F8B9930E}" presName="FiveConn_4-5" presStyleLbl="fgAccFollowNode1" presStyleIdx="3" presStyleCnt="4">
        <dgm:presLayoutVars>
          <dgm:bulletEnabled val="1"/>
        </dgm:presLayoutVars>
      </dgm:prSet>
      <dgm:spPr/>
      <dgm:t>
        <a:bodyPr/>
        <a:lstStyle/>
        <a:p>
          <a:endParaRPr lang="ru-RU"/>
        </a:p>
      </dgm:t>
    </dgm:pt>
    <dgm:pt modelId="{7738FC8A-6830-4C48-AE39-E79892547733}" type="pres">
      <dgm:prSet presAssocID="{84F710AB-E901-4352-BE2B-40C4F8B9930E}" presName="FiveNodes_1_text" presStyleLbl="node1" presStyleIdx="4" presStyleCnt="5">
        <dgm:presLayoutVars>
          <dgm:bulletEnabled val="1"/>
        </dgm:presLayoutVars>
      </dgm:prSet>
      <dgm:spPr/>
      <dgm:t>
        <a:bodyPr/>
        <a:lstStyle/>
        <a:p>
          <a:endParaRPr lang="ru-RU"/>
        </a:p>
      </dgm:t>
    </dgm:pt>
    <dgm:pt modelId="{7FCE7B78-717F-4CBA-9298-6B0386441621}" type="pres">
      <dgm:prSet presAssocID="{84F710AB-E901-4352-BE2B-40C4F8B9930E}" presName="FiveNodes_2_text" presStyleLbl="node1" presStyleIdx="4" presStyleCnt="5">
        <dgm:presLayoutVars>
          <dgm:bulletEnabled val="1"/>
        </dgm:presLayoutVars>
      </dgm:prSet>
      <dgm:spPr/>
      <dgm:t>
        <a:bodyPr/>
        <a:lstStyle/>
        <a:p>
          <a:endParaRPr lang="ru-RU"/>
        </a:p>
      </dgm:t>
    </dgm:pt>
    <dgm:pt modelId="{5106E6CE-5E43-44FF-B7F7-1797361581C9}" type="pres">
      <dgm:prSet presAssocID="{84F710AB-E901-4352-BE2B-40C4F8B9930E}" presName="FiveNodes_3_text" presStyleLbl="node1" presStyleIdx="4" presStyleCnt="5">
        <dgm:presLayoutVars>
          <dgm:bulletEnabled val="1"/>
        </dgm:presLayoutVars>
      </dgm:prSet>
      <dgm:spPr/>
      <dgm:t>
        <a:bodyPr/>
        <a:lstStyle/>
        <a:p>
          <a:endParaRPr lang="ru-RU"/>
        </a:p>
      </dgm:t>
    </dgm:pt>
    <dgm:pt modelId="{F127D0EB-F8DF-4CD9-9690-4CCD47D0C38E}" type="pres">
      <dgm:prSet presAssocID="{84F710AB-E901-4352-BE2B-40C4F8B9930E}" presName="FiveNodes_4_text" presStyleLbl="node1" presStyleIdx="4" presStyleCnt="5">
        <dgm:presLayoutVars>
          <dgm:bulletEnabled val="1"/>
        </dgm:presLayoutVars>
      </dgm:prSet>
      <dgm:spPr/>
      <dgm:t>
        <a:bodyPr/>
        <a:lstStyle/>
        <a:p>
          <a:endParaRPr lang="ru-RU"/>
        </a:p>
      </dgm:t>
    </dgm:pt>
    <dgm:pt modelId="{59D9A31B-F371-44CA-93DE-796AB3A8E56B}" type="pres">
      <dgm:prSet presAssocID="{84F710AB-E901-4352-BE2B-40C4F8B9930E}" presName="FiveNodes_5_text" presStyleLbl="node1" presStyleIdx="4" presStyleCnt="5">
        <dgm:presLayoutVars>
          <dgm:bulletEnabled val="1"/>
        </dgm:presLayoutVars>
      </dgm:prSet>
      <dgm:spPr/>
      <dgm:t>
        <a:bodyPr/>
        <a:lstStyle/>
        <a:p>
          <a:endParaRPr lang="ru-RU"/>
        </a:p>
      </dgm:t>
    </dgm:pt>
  </dgm:ptLst>
  <dgm:cxnLst>
    <dgm:cxn modelId="{19BA316D-13E4-41A1-A2A2-3A2719188C0C}" type="presOf" srcId="{4D19EE95-3452-444C-B264-03B4C1D40219}" destId="{F127D0EB-F8DF-4CD9-9690-4CCD47D0C38E}" srcOrd="1" destOrd="0" presId="urn:microsoft.com/office/officeart/2005/8/layout/vProcess5"/>
    <dgm:cxn modelId="{A46836AF-6380-4339-B541-504B17D34169}" srcId="{84F710AB-E901-4352-BE2B-40C4F8B9930E}" destId="{AA800E2F-F513-40A5-8B43-D49F735F6D8D}" srcOrd="4" destOrd="0" parTransId="{68D7BFD8-B9DA-4626-8210-CB890519F5E0}" sibTransId="{0E15D9AB-C11A-4D79-9EC4-B471D0C6BEC8}"/>
    <dgm:cxn modelId="{A3D7D679-22DC-4DAE-BF09-2EB4565A2433}" srcId="{84F710AB-E901-4352-BE2B-40C4F8B9930E}" destId="{4D19EE95-3452-444C-B264-03B4C1D40219}" srcOrd="3" destOrd="0" parTransId="{A3FC1EC9-7DCD-447C-B03B-47C68B754340}" sibTransId="{C8AC2D2F-F06B-4E80-BE3C-212D8C2B0B82}"/>
    <dgm:cxn modelId="{94D1DA3F-4920-49B9-98F0-67EC4833F3B0}" type="presOf" srcId="{CCC27177-BC8B-4D6B-8249-AEC84D748CAB}" destId="{8AA07B32-E68D-4C06-9CFB-B8126C09CD60}" srcOrd="0" destOrd="0" presId="urn:microsoft.com/office/officeart/2005/8/layout/vProcess5"/>
    <dgm:cxn modelId="{EFC5CBCB-14FB-49C8-AFDB-D52A29E191D5}" type="presOf" srcId="{AA800E2F-F513-40A5-8B43-D49F735F6D8D}" destId="{59D9A31B-F371-44CA-93DE-796AB3A8E56B}" srcOrd="1" destOrd="0" presId="urn:microsoft.com/office/officeart/2005/8/layout/vProcess5"/>
    <dgm:cxn modelId="{40420087-B087-47C6-8EED-684AD9DD6B9C}" type="presOf" srcId="{4D9E7118-F12D-4F83-BE3F-B18AA44FB78A}" destId="{C383BC08-40B4-4B2F-8123-98C3940F0E39}" srcOrd="0" destOrd="0" presId="urn:microsoft.com/office/officeart/2005/8/layout/vProcess5"/>
    <dgm:cxn modelId="{D1B4AD93-8026-4B0B-9A6E-B5C8F72B6891}" srcId="{84F710AB-E901-4352-BE2B-40C4F8B9930E}" destId="{CCC27177-BC8B-4D6B-8249-AEC84D748CAB}" srcOrd="0" destOrd="0" parTransId="{E93265D7-533A-4A0B-B003-99A9025E5CB0}" sibTransId="{CF9388B0-D08E-4A79-AE7F-268498820631}"/>
    <dgm:cxn modelId="{C0352B46-709A-49EB-8750-EB73ED04555A}" type="presOf" srcId="{84F710AB-E901-4352-BE2B-40C4F8B9930E}" destId="{0201749B-C839-4225-B61E-B5F2EA7BCAD3}" srcOrd="0" destOrd="0" presId="urn:microsoft.com/office/officeart/2005/8/layout/vProcess5"/>
    <dgm:cxn modelId="{29C79309-7CEE-4E67-9160-AEDF321AC341}" type="presOf" srcId="{2F6BC314-EB27-422E-94FD-1673C10CB134}" destId="{0A1054BC-8CE8-488D-8107-EA483730B04A}" srcOrd="0" destOrd="0" presId="urn:microsoft.com/office/officeart/2005/8/layout/vProcess5"/>
    <dgm:cxn modelId="{90345BFF-3A8E-4EF8-B6EE-5BCE875B01E6}" type="presOf" srcId="{C8AC2D2F-F06B-4E80-BE3C-212D8C2B0B82}" destId="{2CE12A99-3D79-4107-B7A4-863C58ADA8C3}" srcOrd="0" destOrd="0" presId="urn:microsoft.com/office/officeart/2005/8/layout/vProcess5"/>
    <dgm:cxn modelId="{532DD2D4-27FE-4735-8B22-ABB1696A2186}" type="presOf" srcId="{AA800E2F-F513-40A5-8B43-D49F735F6D8D}" destId="{4FD492E2-17CE-4F1C-85C6-A69EEDB3578D}" srcOrd="0" destOrd="0" presId="urn:microsoft.com/office/officeart/2005/8/layout/vProcess5"/>
    <dgm:cxn modelId="{BEA20273-DF7C-41B7-B5A9-B5FE0A124A0F}" type="presOf" srcId="{30FBA397-5FCC-434D-8249-B9FCD6680C92}" destId="{2390379F-17A6-4BDA-A702-79A1EF2C17D8}" srcOrd="0" destOrd="0" presId="urn:microsoft.com/office/officeart/2005/8/layout/vProcess5"/>
    <dgm:cxn modelId="{C7AC8FBB-EC2F-4963-AE59-BADD5FC36470}" type="presOf" srcId="{CCC27177-BC8B-4D6B-8249-AEC84D748CAB}" destId="{7738FC8A-6830-4C48-AE39-E79892547733}" srcOrd="1" destOrd="0" presId="urn:microsoft.com/office/officeart/2005/8/layout/vProcess5"/>
    <dgm:cxn modelId="{97FC6608-A38B-4832-92EC-7330D80C9644}" type="presOf" srcId="{30FBA397-5FCC-434D-8249-B9FCD6680C92}" destId="{7FCE7B78-717F-4CBA-9298-6B0386441621}" srcOrd="1" destOrd="0" presId="urn:microsoft.com/office/officeart/2005/8/layout/vProcess5"/>
    <dgm:cxn modelId="{25A907D9-4F26-405D-AB0F-D7F1247E792F}" type="presOf" srcId="{4D19EE95-3452-444C-B264-03B4C1D40219}" destId="{292CB1BA-077C-4AFD-A5BE-71ECF3001C58}" srcOrd="0" destOrd="0" presId="urn:microsoft.com/office/officeart/2005/8/layout/vProcess5"/>
    <dgm:cxn modelId="{C233721F-63A7-4954-ADFE-0D4E5E834149}" type="presOf" srcId="{2F6BC314-EB27-422E-94FD-1673C10CB134}" destId="{5106E6CE-5E43-44FF-B7F7-1797361581C9}" srcOrd="1" destOrd="0" presId="urn:microsoft.com/office/officeart/2005/8/layout/vProcess5"/>
    <dgm:cxn modelId="{40395E4A-EB43-4E1E-AF38-59D2CF2785B0}" srcId="{84F710AB-E901-4352-BE2B-40C4F8B9930E}" destId="{30FBA397-5FCC-434D-8249-B9FCD6680C92}" srcOrd="1" destOrd="0" parTransId="{658CF346-4F1A-4F6B-911F-E51C133400C7}" sibTransId="{4D9E7118-F12D-4F83-BE3F-B18AA44FB78A}"/>
    <dgm:cxn modelId="{887182DD-AA88-4EB5-A1C6-85FA4F9BD1A3}" type="presOf" srcId="{420490FF-692A-411C-90C1-2F9008CEB2F7}" destId="{F7984F99-2989-4AC8-B9E6-B1704C9B8CB5}" srcOrd="0" destOrd="0" presId="urn:microsoft.com/office/officeart/2005/8/layout/vProcess5"/>
    <dgm:cxn modelId="{4F963E54-CA71-4B81-ACD2-668A8FA286AA}" type="presOf" srcId="{CF9388B0-D08E-4A79-AE7F-268498820631}" destId="{8932678F-5EBF-460A-8342-7DF858385C50}" srcOrd="0" destOrd="0" presId="urn:microsoft.com/office/officeart/2005/8/layout/vProcess5"/>
    <dgm:cxn modelId="{25B33D27-F7EA-44E9-8FC6-C0D79C369113}" srcId="{84F710AB-E901-4352-BE2B-40C4F8B9930E}" destId="{2F6BC314-EB27-422E-94FD-1673C10CB134}" srcOrd="2" destOrd="0" parTransId="{8A219E5D-3216-48B4-843A-C2C221292C88}" sibTransId="{420490FF-692A-411C-90C1-2F9008CEB2F7}"/>
    <dgm:cxn modelId="{16B8E3BF-83B8-4249-89ED-295ADB9E5F2C}" type="presParOf" srcId="{0201749B-C839-4225-B61E-B5F2EA7BCAD3}" destId="{C2FFAB54-81C0-4891-972D-E40A3E6C9A42}" srcOrd="0" destOrd="0" presId="urn:microsoft.com/office/officeart/2005/8/layout/vProcess5"/>
    <dgm:cxn modelId="{4CBABCE4-C7E6-46E0-A949-5274FFE0331F}" type="presParOf" srcId="{0201749B-C839-4225-B61E-B5F2EA7BCAD3}" destId="{8AA07B32-E68D-4C06-9CFB-B8126C09CD60}" srcOrd="1" destOrd="0" presId="urn:microsoft.com/office/officeart/2005/8/layout/vProcess5"/>
    <dgm:cxn modelId="{9182FA4A-30C4-4572-A083-7E784AD0D3CB}" type="presParOf" srcId="{0201749B-C839-4225-B61E-B5F2EA7BCAD3}" destId="{2390379F-17A6-4BDA-A702-79A1EF2C17D8}" srcOrd="2" destOrd="0" presId="urn:microsoft.com/office/officeart/2005/8/layout/vProcess5"/>
    <dgm:cxn modelId="{D22D9454-85C6-44EB-A2CA-0679F0214996}" type="presParOf" srcId="{0201749B-C839-4225-B61E-B5F2EA7BCAD3}" destId="{0A1054BC-8CE8-488D-8107-EA483730B04A}" srcOrd="3" destOrd="0" presId="urn:microsoft.com/office/officeart/2005/8/layout/vProcess5"/>
    <dgm:cxn modelId="{AA382FA9-6515-4D85-A68D-73749C0BDEF3}" type="presParOf" srcId="{0201749B-C839-4225-B61E-B5F2EA7BCAD3}" destId="{292CB1BA-077C-4AFD-A5BE-71ECF3001C58}" srcOrd="4" destOrd="0" presId="urn:microsoft.com/office/officeart/2005/8/layout/vProcess5"/>
    <dgm:cxn modelId="{AA196470-3FD8-4F9B-97CA-0C1EF3C59892}" type="presParOf" srcId="{0201749B-C839-4225-B61E-B5F2EA7BCAD3}" destId="{4FD492E2-17CE-4F1C-85C6-A69EEDB3578D}" srcOrd="5" destOrd="0" presId="urn:microsoft.com/office/officeart/2005/8/layout/vProcess5"/>
    <dgm:cxn modelId="{A6D64DF5-CA61-4C56-A901-39BBAAD5676E}" type="presParOf" srcId="{0201749B-C839-4225-B61E-B5F2EA7BCAD3}" destId="{8932678F-5EBF-460A-8342-7DF858385C50}" srcOrd="6" destOrd="0" presId="urn:microsoft.com/office/officeart/2005/8/layout/vProcess5"/>
    <dgm:cxn modelId="{2CA5C3DA-805D-40B6-98DA-DC6199C2C96B}" type="presParOf" srcId="{0201749B-C839-4225-B61E-B5F2EA7BCAD3}" destId="{C383BC08-40B4-4B2F-8123-98C3940F0E39}" srcOrd="7" destOrd="0" presId="urn:microsoft.com/office/officeart/2005/8/layout/vProcess5"/>
    <dgm:cxn modelId="{10EB8082-34B7-48BF-A200-5FB46096F30E}" type="presParOf" srcId="{0201749B-C839-4225-B61E-B5F2EA7BCAD3}" destId="{F7984F99-2989-4AC8-B9E6-B1704C9B8CB5}" srcOrd="8" destOrd="0" presId="urn:microsoft.com/office/officeart/2005/8/layout/vProcess5"/>
    <dgm:cxn modelId="{67C52C9C-5C44-458E-B103-0FF4ECA809C7}" type="presParOf" srcId="{0201749B-C839-4225-B61E-B5F2EA7BCAD3}" destId="{2CE12A99-3D79-4107-B7A4-863C58ADA8C3}" srcOrd="9" destOrd="0" presId="urn:microsoft.com/office/officeart/2005/8/layout/vProcess5"/>
    <dgm:cxn modelId="{86C22508-5A0F-47DF-839E-3F13E3182864}" type="presParOf" srcId="{0201749B-C839-4225-B61E-B5F2EA7BCAD3}" destId="{7738FC8A-6830-4C48-AE39-E79892547733}" srcOrd="10" destOrd="0" presId="urn:microsoft.com/office/officeart/2005/8/layout/vProcess5"/>
    <dgm:cxn modelId="{8A38A472-7171-465B-9A6B-97E995D4AA21}" type="presParOf" srcId="{0201749B-C839-4225-B61E-B5F2EA7BCAD3}" destId="{7FCE7B78-717F-4CBA-9298-6B0386441621}" srcOrd="11" destOrd="0" presId="urn:microsoft.com/office/officeart/2005/8/layout/vProcess5"/>
    <dgm:cxn modelId="{37624F29-994E-4CD6-B4DA-E34D39E36C51}" type="presParOf" srcId="{0201749B-C839-4225-B61E-B5F2EA7BCAD3}" destId="{5106E6CE-5E43-44FF-B7F7-1797361581C9}" srcOrd="12" destOrd="0" presId="urn:microsoft.com/office/officeart/2005/8/layout/vProcess5"/>
    <dgm:cxn modelId="{3F2DE10B-62C4-47DD-B02A-C19D47BC6933}" type="presParOf" srcId="{0201749B-C839-4225-B61E-B5F2EA7BCAD3}" destId="{F127D0EB-F8DF-4CD9-9690-4CCD47D0C38E}" srcOrd="13" destOrd="0" presId="urn:microsoft.com/office/officeart/2005/8/layout/vProcess5"/>
    <dgm:cxn modelId="{209F09F1-A17B-43D9-B022-FEC317576B5C}" type="presParOf" srcId="{0201749B-C839-4225-B61E-B5F2EA7BCAD3}" destId="{59D9A31B-F371-44CA-93DE-796AB3A8E56B}" srcOrd="14" destOrd="0" presId="urn:microsoft.com/office/officeart/2005/8/layout/vProcess5"/>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539B727D-5A9D-4108-96F3-C0B5C8165D6B}">
      <dsp:nvSpPr>
        <dsp:cNvPr id="0" name=""/>
        <dsp:cNvSpPr/>
      </dsp:nvSpPr>
      <dsp:spPr>
        <a:xfrm>
          <a:off x="0" y="0"/>
          <a:ext cx="4320480" cy="1851182"/>
        </a:xfrm>
        <a:prstGeom prst="rightArrow">
          <a:avLst>
            <a:gd name="adj1" fmla="val 75000"/>
            <a:gd name="adj2" fmla="val 50000"/>
          </a:avLst>
        </a:prstGeom>
        <a:solidFill>
          <a:schemeClr val="accent1">
            <a:alpha val="90000"/>
            <a:tint val="40000"/>
            <a:hueOff val="0"/>
            <a:satOff val="0"/>
            <a:lumOff val="0"/>
            <a:alphaOff val="0"/>
          </a:schemeClr>
        </a:solidFill>
        <a:ln w="1905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620" tIns="7620" rIns="7620" bIns="7620" numCol="1" spcCol="1270" anchor="t" anchorCtr="0">
          <a:noAutofit/>
        </a:bodyPr>
        <a:lstStyle/>
        <a:p>
          <a:pPr marL="114300" lvl="1" indent="-114300" algn="l" defTabSz="533400" rtl="0">
            <a:lnSpc>
              <a:spcPct val="90000"/>
            </a:lnSpc>
            <a:spcBef>
              <a:spcPct val="0"/>
            </a:spcBef>
            <a:spcAft>
              <a:spcPct val="15000"/>
            </a:spcAft>
            <a:buChar char="••"/>
          </a:pPr>
          <a:r>
            <a:rPr lang="ru-RU" sz="1200" b="0" i="0" u="none" kern="1200" dirty="0">
              <a:solidFill>
                <a:srgbClr val="FF0000"/>
              </a:solidFill>
            </a:rPr>
            <a:t>- Работники могут не понять, для чего заполняют опросные листы</a:t>
          </a:r>
          <a:endParaRPr lang="ru-RU" sz="1200" kern="1200" dirty="0">
            <a:solidFill>
              <a:srgbClr val="FF0000"/>
            </a:solidFill>
          </a:endParaRPr>
        </a:p>
        <a:p>
          <a:pPr marL="114300" lvl="1" indent="-114300" algn="l" defTabSz="533400" rtl="0">
            <a:lnSpc>
              <a:spcPct val="90000"/>
            </a:lnSpc>
            <a:spcBef>
              <a:spcPct val="0"/>
            </a:spcBef>
            <a:spcAft>
              <a:spcPct val="15000"/>
            </a:spcAft>
            <a:buChar char="••"/>
          </a:pPr>
          <a:r>
            <a:rPr lang="ru-RU" sz="1200" b="0" i="0" u="none" kern="1200" dirty="0">
              <a:solidFill>
                <a:srgbClr val="FF0000"/>
              </a:solidFill>
            </a:rPr>
            <a:t>- Работники могут ответить формально и не указать реальные опасности на рабочих местах</a:t>
          </a:r>
          <a:endParaRPr lang="en-US" sz="1200" b="0" i="0" kern="1200" dirty="0">
            <a:solidFill>
              <a:srgbClr val="FF0000"/>
            </a:solidFill>
          </a:endParaRPr>
        </a:p>
        <a:p>
          <a:pPr marL="114300" lvl="1" indent="-114300" algn="l" defTabSz="533400" rtl="0">
            <a:lnSpc>
              <a:spcPct val="90000"/>
            </a:lnSpc>
            <a:spcBef>
              <a:spcPct val="0"/>
            </a:spcBef>
            <a:spcAft>
              <a:spcPct val="15000"/>
            </a:spcAft>
            <a:buChar char="••"/>
          </a:pPr>
          <a:endParaRPr lang="en-US" sz="1200" b="0" i="0" kern="1200" dirty="0">
            <a:solidFill>
              <a:srgbClr val="00B050"/>
            </a:solidFill>
          </a:endParaRPr>
        </a:p>
        <a:p>
          <a:pPr marL="114300" lvl="1" indent="-114300" algn="l" defTabSz="533400" rtl="0">
            <a:lnSpc>
              <a:spcPct val="90000"/>
            </a:lnSpc>
            <a:spcBef>
              <a:spcPct val="0"/>
            </a:spcBef>
            <a:spcAft>
              <a:spcPct val="15000"/>
            </a:spcAft>
            <a:buChar char="••"/>
          </a:pPr>
          <a:r>
            <a:rPr lang="ru-RU" sz="1200" b="0" i="0" u="none" kern="1200" dirty="0">
              <a:solidFill>
                <a:srgbClr val="008000"/>
              </a:solidFill>
            </a:rPr>
            <a:t>+ Быстро, </a:t>
          </a:r>
          <a:r>
            <a:rPr lang="ru-RU" sz="1200" b="0" i="0" u="none" kern="1200" dirty="0" err="1">
              <a:solidFill>
                <a:srgbClr val="008000"/>
              </a:solidFill>
            </a:rPr>
            <a:t>незатратно</a:t>
          </a:r>
          <a:r>
            <a:rPr lang="ru-RU" sz="1200" b="0" i="0" u="none" kern="1200" dirty="0">
              <a:solidFill>
                <a:srgbClr val="008000"/>
              </a:solidFill>
            </a:rPr>
            <a:t> </a:t>
          </a:r>
          <a:r>
            <a:rPr lang="en-US" sz="1200" b="0" i="0" kern="1200" dirty="0">
              <a:solidFill>
                <a:srgbClr val="008000"/>
              </a:solidFill>
            </a:rPr>
            <a:t>​</a:t>
          </a:r>
          <a:endParaRPr lang="ru-RU" sz="1200" kern="1200" dirty="0">
            <a:solidFill>
              <a:srgbClr val="008000"/>
            </a:solidFill>
          </a:endParaRPr>
        </a:p>
        <a:p>
          <a:pPr marL="114300" lvl="1" indent="-114300" algn="l" defTabSz="533400" rtl="0">
            <a:lnSpc>
              <a:spcPct val="90000"/>
            </a:lnSpc>
            <a:spcBef>
              <a:spcPct val="0"/>
            </a:spcBef>
            <a:spcAft>
              <a:spcPct val="15000"/>
            </a:spcAft>
            <a:buChar char="••"/>
          </a:pPr>
          <a:r>
            <a:rPr lang="ru-RU" sz="1200" b="0" i="0" u="none" kern="1200" dirty="0">
              <a:solidFill>
                <a:srgbClr val="008000"/>
              </a:solidFill>
            </a:rPr>
            <a:t>+ Работник знает, каким опасностям подвергается на рабочем месте</a:t>
          </a:r>
          <a:endParaRPr lang="en-US" sz="1200" b="0" i="0" kern="1200" dirty="0">
            <a:solidFill>
              <a:srgbClr val="008000"/>
            </a:solidFill>
          </a:endParaRPr>
        </a:p>
      </dsp:txBody>
      <dsp:txXfrm>
        <a:off x="0" y="0"/>
        <a:ext cx="4320480" cy="1851182"/>
      </dsp:txXfrm>
    </dsp:sp>
    <dsp:sp modelId="{0D435002-E975-48E2-B9E4-5CA749CD69AA}">
      <dsp:nvSpPr>
        <dsp:cNvPr id="0" name=""/>
        <dsp:cNvSpPr/>
      </dsp:nvSpPr>
      <dsp:spPr>
        <a:xfrm>
          <a:off x="4320479" y="0"/>
          <a:ext cx="2880320" cy="1851182"/>
        </a:xfrm>
        <a:prstGeom prst="roundRect">
          <a:avLst/>
        </a:prstGeom>
        <a:gradFill rotWithShape="1">
          <a:gsLst>
            <a:gs pos="0">
              <a:schemeClr val="accent3">
                <a:tint val="1000"/>
                <a:satMod val="255000"/>
              </a:schemeClr>
            </a:gs>
            <a:gs pos="55000">
              <a:schemeClr val="accent3">
                <a:tint val="12000"/>
                <a:satMod val="255000"/>
              </a:schemeClr>
            </a:gs>
            <a:gs pos="100000">
              <a:schemeClr val="accent3">
                <a:tint val="45000"/>
                <a:satMod val="250000"/>
              </a:schemeClr>
            </a:gs>
          </a:gsLst>
          <a:path path="circle">
            <a:fillToRect l="-40000" t="-90000" r="140000" b="190000"/>
          </a:path>
        </a:gradFill>
        <a:ln w="9525" cap="flat" cmpd="sng" algn="ctr">
          <a:solidFill>
            <a:schemeClr val="accent3"/>
          </a:solidFill>
          <a:prstDash val="solid"/>
        </a:ln>
        <a:effectLst>
          <a:outerShdw blurRad="51500" dist="25400" dir="5400000" rotWithShape="0">
            <a:srgbClr val="000000">
              <a:alpha val="40000"/>
            </a:srgbClr>
          </a:outerShdw>
        </a:effectLst>
      </dsp:spPr>
      <dsp:style>
        <a:lnRef idx="1">
          <a:schemeClr val="accent3"/>
        </a:lnRef>
        <a:fillRef idx="2">
          <a:schemeClr val="accent3"/>
        </a:fillRef>
        <a:effectRef idx="1">
          <a:schemeClr val="accent3"/>
        </a:effectRef>
        <a:fontRef idx="minor">
          <a:schemeClr val="dk1"/>
        </a:fontRef>
      </dsp:style>
      <dsp:txBody>
        <a:bodyPr spcFirstLastPara="0" vert="horz" wrap="square" lIns="87630" tIns="43815" rIns="87630" bIns="43815" numCol="1" spcCol="1270" anchor="ctr" anchorCtr="0">
          <a:noAutofit/>
        </a:bodyPr>
        <a:lstStyle/>
        <a:p>
          <a:pPr lvl="0" algn="ctr" defTabSz="1022350">
            <a:lnSpc>
              <a:spcPct val="90000"/>
            </a:lnSpc>
            <a:spcBef>
              <a:spcPct val="0"/>
            </a:spcBef>
            <a:spcAft>
              <a:spcPct val="35000"/>
            </a:spcAft>
          </a:pPr>
          <a:r>
            <a:rPr lang="ru-RU" sz="2300" b="0" i="0" kern="1200" dirty="0"/>
            <a:t>Самостоятельное выявление рисков и идентификация на основании опросных </a:t>
          </a:r>
          <a:r>
            <a:rPr lang="ru-RU" sz="2300" b="0" i="0" kern="1200" dirty="0" smtClean="0"/>
            <a:t>листов</a:t>
          </a:r>
          <a:endParaRPr lang="ru-RU" sz="2300" kern="1200" dirty="0"/>
        </a:p>
      </dsp:txBody>
      <dsp:txXfrm>
        <a:off x="4320479" y="0"/>
        <a:ext cx="2880320" cy="1851182"/>
      </dsp:txXfrm>
    </dsp:sp>
    <dsp:sp modelId="{F10992B2-FE6C-4F67-BD4C-A17F69A4B6CB}">
      <dsp:nvSpPr>
        <dsp:cNvPr id="0" name=""/>
        <dsp:cNvSpPr/>
      </dsp:nvSpPr>
      <dsp:spPr>
        <a:xfrm>
          <a:off x="0" y="1944215"/>
          <a:ext cx="4320480" cy="1851182"/>
        </a:xfrm>
        <a:prstGeom prst="rightArrow">
          <a:avLst>
            <a:gd name="adj1" fmla="val 75000"/>
            <a:gd name="adj2" fmla="val 50000"/>
          </a:avLst>
        </a:prstGeom>
        <a:solidFill>
          <a:schemeClr val="accent1">
            <a:alpha val="90000"/>
            <a:tint val="40000"/>
            <a:hueOff val="0"/>
            <a:satOff val="0"/>
            <a:lumOff val="0"/>
            <a:alphaOff val="0"/>
          </a:schemeClr>
        </a:solidFill>
        <a:ln w="1905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620" tIns="7620" rIns="7620" bIns="7620" numCol="1" spcCol="1270" anchor="t" anchorCtr="0">
          <a:noAutofit/>
        </a:bodyPr>
        <a:lstStyle/>
        <a:p>
          <a:pPr marL="114300" lvl="1" indent="-114300" algn="l" defTabSz="533400" rtl="0">
            <a:lnSpc>
              <a:spcPct val="90000"/>
            </a:lnSpc>
            <a:spcBef>
              <a:spcPct val="0"/>
            </a:spcBef>
            <a:spcAft>
              <a:spcPct val="15000"/>
            </a:spcAft>
            <a:buChar char="••"/>
          </a:pPr>
          <a:r>
            <a:rPr lang="ru-RU" sz="1200" b="0" i="0" u="none" kern="1200" dirty="0">
              <a:solidFill>
                <a:srgbClr val="008000"/>
              </a:solidFill>
            </a:rPr>
            <a:t>+ Высокая информативность</a:t>
          </a:r>
          <a:r>
            <a:rPr lang="en-US" sz="1200" b="0" i="0" kern="1200" dirty="0" smtClean="0">
              <a:solidFill>
                <a:srgbClr val="008000"/>
              </a:solidFill>
            </a:rPr>
            <a:t>​</a:t>
          </a:r>
          <a:endParaRPr lang="ru-RU" sz="1200" kern="1200" dirty="0">
            <a:solidFill>
              <a:srgbClr val="008000"/>
            </a:solidFill>
          </a:endParaRPr>
        </a:p>
        <a:p>
          <a:pPr marL="114300" lvl="1" indent="-114300" algn="l" defTabSz="533400" rtl="0">
            <a:lnSpc>
              <a:spcPct val="90000"/>
            </a:lnSpc>
            <a:spcBef>
              <a:spcPct val="0"/>
            </a:spcBef>
            <a:spcAft>
              <a:spcPct val="15000"/>
            </a:spcAft>
            <a:buChar char="••"/>
          </a:pPr>
          <a:endParaRPr lang="ru-RU" sz="1200" kern="1200" dirty="0">
            <a:solidFill>
              <a:srgbClr val="008000"/>
            </a:solidFill>
          </a:endParaRPr>
        </a:p>
        <a:p>
          <a:pPr marL="114300" lvl="1" indent="-114300" algn="l" defTabSz="533400" rtl="0">
            <a:lnSpc>
              <a:spcPct val="90000"/>
            </a:lnSpc>
            <a:spcBef>
              <a:spcPct val="0"/>
            </a:spcBef>
            <a:spcAft>
              <a:spcPct val="15000"/>
            </a:spcAft>
            <a:buChar char="••"/>
          </a:pPr>
          <a:r>
            <a:rPr lang="ru-RU" sz="1200" b="0" i="0" u="none" kern="1200" dirty="0" smtClean="0">
              <a:solidFill>
                <a:srgbClr val="FF0000"/>
              </a:solidFill>
            </a:rPr>
            <a:t>- Нужно создать рабочую группу, которая будет посещать рабочие места и выявлять опасности</a:t>
          </a:r>
          <a:endParaRPr lang="ru-RU" sz="1200" kern="1200" dirty="0">
            <a:solidFill>
              <a:srgbClr val="008000"/>
            </a:solidFill>
          </a:endParaRPr>
        </a:p>
        <a:p>
          <a:pPr marL="114300" lvl="1" indent="-114300" algn="l" defTabSz="533400" rtl="0">
            <a:lnSpc>
              <a:spcPct val="90000"/>
            </a:lnSpc>
            <a:spcBef>
              <a:spcPct val="0"/>
            </a:spcBef>
            <a:spcAft>
              <a:spcPct val="15000"/>
            </a:spcAft>
            <a:buChar char="••"/>
          </a:pPr>
          <a:r>
            <a:rPr lang="ru-RU" sz="1200" b="0" i="0" kern="1200" dirty="0">
              <a:solidFill>
                <a:srgbClr val="FF0000"/>
              </a:solidFill>
            </a:rPr>
            <a:t>- Долгий </a:t>
          </a:r>
          <a:r>
            <a:rPr lang="ru-RU" sz="1200" b="0" i="0" u="none" kern="1200" dirty="0">
              <a:solidFill>
                <a:srgbClr val="FF0000"/>
              </a:solidFill>
            </a:rPr>
            <a:t>период  оценки</a:t>
          </a:r>
          <a:r>
            <a:rPr lang="en-US" sz="1200" b="0" i="0" kern="1200" dirty="0">
              <a:solidFill>
                <a:srgbClr val="FF0000"/>
              </a:solidFill>
            </a:rPr>
            <a:t>​</a:t>
          </a:r>
        </a:p>
      </dsp:txBody>
      <dsp:txXfrm>
        <a:off x="0" y="1944215"/>
        <a:ext cx="4320480" cy="1851182"/>
      </dsp:txXfrm>
    </dsp:sp>
    <dsp:sp modelId="{AE39790D-E73F-4353-B857-2C73F16F22B2}">
      <dsp:nvSpPr>
        <dsp:cNvPr id="0" name=""/>
        <dsp:cNvSpPr/>
      </dsp:nvSpPr>
      <dsp:spPr>
        <a:xfrm>
          <a:off x="4320479" y="2001399"/>
          <a:ext cx="2880320" cy="1851182"/>
        </a:xfrm>
        <a:prstGeom prst="roundRect">
          <a:avLst/>
        </a:prstGeom>
        <a:gradFill rotWithShape="1">
          <a:gsLst>
            <a:gs pos="0">
              <a:schemeClr val="accent4">
                <a:tint val="1000"/>
                <a:satMod val="255000"/>
              </a:schemeClr>
            </a:gs>
            <a:gs pos="55000">
              <a:schemeClr val="accent4">
                <a:tint val="12000"/>
                <a:satMod val="255000"/>
              </a:schemeClr>
            </a:gs>
            <a:gs pos="100000">
              <a:schemeClr val="accent4">
                <a:tint val="45000"/>
                <a:satMod val="250000"/>
              </a:schemeClr>
            </a:gs>
          </a:gsLst>
          <a:path path="circle">
            <a:fillToRect l="-40000" t="-90000" r="140000" b="190000"/>
          </a:path>
        </a:gradFill>
        <a:ln w="9525" cap="flat" cmpd="sng" algn="ctr">
          <a:solidFill>
            <a:schemeClr val="accent4"/>
          </a:solidFill>
          <a:prstDash val="solid"/>
        </a:ln>
        <a:effectLst>
          <a:outerShdw blurRad="51500" dist="25400" dir="5400000" rotWithShape="0">
            <a:srgbClr val="000000">
              <a:alpha val="40000"/>
            </a:srgbClr>
          </a:outerShdw>
        </a:effectLst>
      </dsp:spPr>
      <dsp:style>
        <a:lnRef idx="1">
          <a:schemeClr val="accent4"/>
        </a:lnRef>
        <a:fillRef idx="2">
          <a:schemeClr val="accent4"/>
        </a:fillRef>
        <a:effectRef idx="1">
          <a:schemeClr val="accent4"/>
        </a:effectRef>
        <a:fontRef idx="minor">
          <a:schemeClr val="dk1"/>
        </a:fontRef>
      </dsp:style>
      <dsp:txBody>
        <a:bodyPr spcFirstLastPara="0" vert="horz" wrap="square" lIns="87630" tIns="43815" rIns="87630" bIns="43815" numCol="1" spcCol="1270" anchor="ctr" anchorCtr="0">
          <a:noAutofit/>
        </a:bodyPr>
        <a:lstStyle/>
        <a:p>
          <a:pPr lvl="0" algn="ctr" defTabSz="1022350">
            <a:lnSpc>
              <a:spcPct val="90000"/>
            </a:lnSpc>
            <a:spcBef>
              <a:spcPct val="0"/>
            </a:spcBef>
            <a:spcAft>
              <a:spcPct val="35000"/>
            </a:spcAft>
          </a:pPr>
          <a:r>
            <a:rPr lang="ru-RU" sz="2300" b="0" i="0" kern="1200" dirty="0"/>
            <a:t>Аудит посредством карты рисков</a:t>
          </a:r>
          <a:endParaRPr lang="ru-RU" sz="2300" kern="1200" dirty="0"/>
        </a:p>
      </dsp:txBody>
      <dsp:txXfrm>
        <a:off x="4320479" y="2001399"/>
        <a:ext cx="2880320" cy="1851182"/>
      </dsp:txXfrm>
    </dsp:sp>
  </dsp:spTree>
</dsp:drawing>
</file>

<file path=ppt/diagrams/drawing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3.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4.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5.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vList6">
  <dgm:title val=""/>
  <dgm:desc val=""/>
  <dgm:catLst>
    <dgm:cat type="process" pri="22000"/>
    <dgm:cat type="list" pri="1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dgm:varLst>
    <dgm:alg type="lin">
      <dgm:param type="linDir" val="fromT"/>
    </dgm:alg>
    <dgm:shape xmlns:r="http://schemas.openxmlformats.org/officeDocument/2006/relationships" r:blip="">
      <dgm:adjLst/>
    </dgm:shape>
    <dgm:presOf/>
    <dgm:constrLst>
      <dgm:constr type="w" for="ch" forName="linNode" refType="w"/>
      <dgm:constr type="h" for="ch" forName="linNode" refType="h"/>
      <dgm:constr type="h" for="ch" forName="spacing" refType="h" refFor="ch" refForName="linNode" fact="0.1"/>
      <dgm:constr type="primFontSz" for="des" forName="parentShp" op="equ" val="65"/>
      <dgm:constr type="primFontSz" for="des" forName="childShp" op="equ" val="65"/>
    </dgm:constrLst>
    <dgm:ruleLst/>
    <dgm:forEach name="Name1" axis="ch" ptType="node">
      <dgm:layoutNode name="linNode">
        <dgm:choose name="Name2">
          <dgm:if name="Name3" func="var" arg="dir" op="equ" val="norm">
            <dgm:alg type="lin">
              <dgm:param type="linDir" val="fromL"/>
            </dgm:alg>
          </dgm:if>
          <dgm:else name="Name4">
            <dgm:alg type="lin">
              <dgm:param type="linDir" val="fromR"/>
            </dgm:alg>
          </dgm:else>
        </dgm:choose>
        <dgm:shape xmlns:r="http://schemas.openxmlformats.org/officeDocument/2006/relationships" r:blip="">
          <dgm:adjLst/>
        </dgm:shape>
        <dgm:presOf/>
        <dgm:choose name="Name5">
          <dgm:if name="Name6" func="var" arg="dir" op="equ" val="norm">
            <dgm:constrLst>
              <dgm:constr type="w" for="ch" forName="parentShp" refType="w" fact="0.4"/>
              <dgm:constr type="h" for="ch" forName="parentShp" refType="h"/>
              <dgm:constr type="w" for="ch" forName="childShp" refType="w" fact="0.6"/>
              <dgm:constr type="h" for="ch" forName="childShp" refType="h" refFor="ch" refForName="parentShp"/>
            </dgm:constrLst>
          </dgm:if>
          <dgm:else name="Name7">
            <dgm:constrLst>
              <dgm:constr type="w" for="ch" forName="parentShp" refType="w" fact="0.4"/>
              <dgm:constr type="h" for="ch" forName="parentShp" refType="h"/>
              <dgm:constr type="w" for="ch" forName="childShp" refType="w" fact="0.6"/>
              <dgm:constr type="h" for="ch" forName="childShp" refType="h" refFor="ch" refForName="parentShp"/>
            </dgm:constrLst>
          </dgm:else>
        </dgm:choose>
        <dgm:ruleLst/>
        <dgm:layoutNode name="parentShp" styleLbl="node1">
          <dgm:varLst>
            <dgm:bulletEnabled val="1"/>
          </dgm:varLst>
          <dgm:alg type="tx"/>
          <dgm:shape xmlns:r="http://schemas.openxmlformats.org/officeDocument/2006/relationships" type="roundRect" r:blip="">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layoutNode name="childShp" styleLbl="bgAccFollowNode1">
          <dgm:varLst>
            <dgm:bulletEnabled val="1"/>
          </dgm:varLst>
          <dgm:alg type="tx">
            <dgm:param type="stBulletLvl" val="1"/>
          </dgm:alg>
          <dgm:choose name="Name8">
            <dgm:if name="Name9" func="var" arg="dir" op="equ" val="norm">
              <dgm:shape xmlns:r="http://schemas.openxmlformats.org/officeDocument/2006/relationships" type="rightArrow" r:blip="" zOrderOff="-2">
                <dgm:adjLst>
                  <dgm:adj idx="1" val="0.75"/>
                </dgm:adjLst>
              </dgm:shape>
            </dgm:if>
            <dgm:else name="Name10">
              <dgm:shape xmlns:r="http://schemas.openxmlformats.org/officeDocument/2006/relationships" rot="180" type="rightArrow" r:blip="" zOrderOff="-2">
                <dgm:adjLst>
                  <dgm:adj idx="1" val="0.75"/>
                </dgm:adjLst>
              </dgm:shape>
            </dgm:else>
          </dgm:choose>
          <dgm:presOf axis="des" ptType="node"/>
          <dgm:constrLst>
            <dgm:constr type="secFontSz" refType="primFontSz"/>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forEach name="Name11" axis="followSib" ptType="sibTrans" cnt="1">
        <dgm:layoutNode name="spacing">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default#2">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default#4">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22" name="Rectangle 2"/>
          <p:cNvSpPr>
            <a:spLocks noGrp="1" noChangeArrowheads="1"/>
          </p:cNvSpPr>
          <p:nvPr>
            <p:ph type="hdr" sz="quarter"/>
          </p:nvPr>
        </p:nvSpPr>
        <p:spPr bwMode="auto">
          <a:xfrm>
            <a:off x="0" y="0"/>
            <a:ext cx="2945659" cy="49371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pPr>
              <a:defRPr/>
            </a:pPr>
            <a:endParaRPr lang="ru-RU"/>
          </a:p>
        </p:txBody>
      </p:sp>
      <p:sp>
        <p:nvSpPr>
          <p:cNvPr id="30723" name="Rectangle 3"/>
          <p:cNvSpPr>
            <a:spLocks noGrp="1" noChangeArrowheads="1"/>
          </p:cNvSpPr>
          <p:nvPr>
            <p:ph type="dt" idx="1"/>
          </p:nvPr>
        </p:nvSpPr>
        <p:spPr bwMode="auto">
          <a:xfrm>
            <a:off x="3850443" y="0"/>
            <a:ext cx="2945659" cy="49371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pPr>
              <a:defRPr/>
            </a:pPr>
            <a:endParaRPr lang="ru-RU"/>
          </a:p>
        </p:txBody>
      </p:sp>
      <p:sp>
        <p:nvSpPr>
          <p:cNvPr id="13316" name="Rectangle 4"/>
          <p:cNvSpPr>
            <a:spLocks noGrp="1" noRot="1" noChangeAspect="1" noChangeArrowheads="1" noTextEdit="1"/>
          </p:cNvSpPr>
          <p:nvPr>
            <p:ph type="sldImg" idx="2"/>
          </p:nvPr>
        </p:nvSpPr>
        <p:spPr bwMode="auto">
          <a:xfrm>
            <a:off x="931863" y="741363"/>
            <a:ext cx="4933950" cy="3702050"/>
          </a:xfrm>
          <a:prstGeom prst="rect">
            <a:avLst/>
          </a:prstGeom>
          <a:noFill/>
          <a:ln w="9525">
            <a:solidFill>
              <a:srgbClr val="000000"/>
            </a:solidFill>
            <a:miter lim="800000"/>
            <a:headEnd/>
            <a:tailEnd/>
          </a:ln>
        </p:spPr>
      </p:sp>
      <p:sp>
        <p:nvSpPr>
          <p:cNvPr id="30725" name="Rectangle 5"/>
          <p:cNvSpPr>
            <a:spLocks noGrp="1" noChangeArrowheads="1"/>
          </p:cNvSpPr>
          <p:nvPr>
            <p:ph type="body" sz="quarter" idx="3"/>
          </p:nvPr>
        </p:nvSpPr>
        <p:spPr bwMode="auto">
          <a:xfrm>
            <a:off x="679768" y="4690269"/>
            <a:ext cx="5438140" cy="444341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ru-RU" noProof="0"/>
              <a:t>Образец текста</a:t>
            </a:r>
          </a:p>
          <a:p>
            <a:pPr lvl="1"/>
            <a:r>
              <a:rPr lang="ru-RU" noProof="0"/>
              <a:t>Второй уровень</a:t>
            </a:r>
          </a:p>
          <a:p>
            <a:pPr lvl="2"/>
            <a:r>
              <a:rPr lang="ru-RU" noProof="0"/>
              <a:t>Третий уровень</a:t>
            </a:r>
          </a:p>
          <a:p>
            <a:pPr lvl="3"/>
            <a:r>
              <a:rPr lang="ru-RU" noProof="0"/>
              <a:t>Четвертый уровень</a:t>
            </a:r>
          </a:p>
          <a:p>
            <a:pPr lvl="4"/>
            <a:r>
              <a:rPr lang="ru-RU" noProof="0"/>
              <a:t>Пятый уровень</a:t>
            </a:r>
          </a:p>
        </p:txBody>
      </p:sp>
      <p:sp>
        <p:nvSpPr>
          <p:cNvPr id="30726" name="Rectangle 6"/>
          <p:cNvSpPr>
            <a:spLocks noGrp="1" noChangeArrowheads="1"/>
          </p:cNvSpPr>
          <p:nvPr>
            <p:ph type="ftr" sz="quarter" idx="4"/>
          </p:nvPr>
        </p:nvSpPr>
        <p:spPr bwMode="auto">
          <a:xfrm>
            <a:off x="0" y="9378824"/>
            <a:ext cx="2945659" cy="493713"/>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pPr>
              <a:defRPr/>
            </a:pPr>
            <a:endParaRPr lang="ru-RU"/>
          </a:p>
        </p:txBody>
      </p:sp>
      <p:sp>
        <p:nvSpPr>
          <p:cNvPr id="30727" name="Rectangle 7"/>
          <p:cNvSpPr>
            <a:spLocks noGrp="1" noChangeArrowheads="1"/>
          </p:cNvSpPr>
          <p:nvPr>
            <p:ph type="sldNum" sz="quarter" idx="5"/>
          </p:nvPr>
        </p:nvSpPr>
        <p:spPr bwMode="auto">
          <a:xfrm>
            <a:off x="3850443" y="9378824"/>
            <a:ext cx="2945659" cy="493713"/>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pPr>
              <a:defRPr/>
            </a:pPr>
            <a:fld id="{4D0EDEBF-2109-4205-9B1F-73CA8F65433F}" type="slidenum">
              <a:rPr lang="ru-RU"/>
              <a:pPr>
                <a:defRPr/>
              </a:pPr>
              <a:t>‹#›</a:t>
            </a:fld>
            <a:endParaRPr lang="ru-RU"/>
          </a:p>
        </p:txBody>
      </p:sp>
    </p:spTree>
    <p:extLst>
      <p:ext uri="{BB962C8B-B14F-4D97-AF65-F5344CB8AC3E}">
        <p14:creationId xmlns:p14="http://schemas.microsoft.com/office/powerpoint/2010/main" xmlns="" val="1741900620"/>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Arial" charset="0"/>
      </a:defRPr>
    </a:lvl1pPr>
    <a:lvl2pPr marL="457200" algn="l" rtl="0" eaLnBrk="0" fontAlgn="base" hangingPunct="0">
      <a:spcBef>
        <a:spcPct val="30000"/>
      </a:spcBef>
      <a:spcAft>
        <a:spcPct val="0"/>
      </a:spcAft>
      <a:defRPr sz="1200" kern="1200">
        <a:solidFill>
          <a:schemeClr val="tx1"/>
        </a:solidFill>
        <a:latin typeface="Arial" charset="0"/>
        <a:ea typeface="+mn-ea"/>
        <a:cs typeface="Arial" charset="0"/>
      </a:defRPr>
    </a:lvl2pPr>
    <a:lvl3pPr marL="914400" algn="l" rtl="0" eaLnBrk="0" fontAlgn="base" hangingPunct="0">
      <a:spcBef>
        <a:spcPct val="30000"/>
      </a:spcBef>
      <a:spcAft>
        <a:spcPct val="0"/>
      </a:spcAft>
      <a:defRPr sz="1200" kern="1200">
        <a:solidFill>
          <a:schemeClr val="tx1"/>
        </a:solidFill>
        <a:latin typeface="Arial" charset="0"/>
        <a:ea typeface="+mn-ea"/>
        <a:cs typeface="Arial" charset="0"/>
      </a:defRPr>
    </a:lvl3pPr>
    <a:lvl4pPr marL="1371600" algn="l" rtl="0" eaLnBrk="0" fontAlgn="base" hangingPunct="0">
      <a:spcBef>
        <a:spcPct val="30000"/>
      </a:spcBef>
      <a:spcAft>
        <a:spcPct val="0"/>
      </a:spcAft>
      <a:defRPr sz="1200" kern="1200">
        <a:solidFill>
          <a:schemeClr val="tx1"/>
        </a:solidFill>
        <a:latin typeface="Arial" charset="0"/>
        <a:ea typeface="+mn-ea"/>
        <a:cs typeface="Arial" charset="0"/>
      </a:defRPr>
    </a:lvl4pPr>
    <a:lvl5pPr marL="1828800" algn="l" rtl="0" eaLnBrk="0" fontAlgn="base" hangingPunct="0">
      <a:spcBef>
        <a:spcPct val="30000"/>
      </a:spcBef>
      <a:spcAft>
        <a:spcPct val="0"/>
      </a:spcAft>
      <a:defRPr sz="1200" kern="1200">
        <a:solidFill>
          <a:schemeClr val="tx1"/>
        </a:solidFill>
        <a:latin typeface="Arial" charset="0"/>
        <a:ea typeface="+mn-ea"/>
        <a:cs typeface="Arial"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3" name="Прямоугольник 22"/>
          <p:cNvSpPr/>
          <p:nvPr/>
        </p:nvSpPr>
        <p:spPr>
          <a:xfrm flipV="1">
            <a:off x="5410182" y="3810000"/>
            <a:ext cx="3733819" cy="9108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4" name="Прямоугольник 23"/>
          <p:cNvSpPr/>
          <p:nvPr/>
        </p:nvSpPr>
        <p:spPr>
          <a:xfrm flipV="1">
            <a:off x="5410200" y="3897010"/>
            <a:ext cx="3733801" cy="192024"/>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5" name="Прямоугольник 24"/>
          <p:cNvSpPr/>
          <p:nvPr/>
        </p:nvSpPr>
        <p:spPr>
          <a:xfrm flipV="1">
            <a:off x="5410200" y="4115167"/>
            <a:ext cx="3733801" cy="9144"/>
          </a:xfrm>
          <a:prstGeom prst="rect">
            <a:avLst/>
          </a:prstGeom>
          <a:solidFill>
            <a:schemeClr val="accent2">
              <a:alpha val="65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6" name="Прямоугольник 25"/>
          <p:cNvSpPr/>
          <p:nvPr/>
        </p:nvSpPr>
        <p:spPr>
          <a:xfrm flipV="1">
            <a:off x="5410200" y="4164403"/>
            <a:ext cx="1965960" cy="18288"/>
          </a:xfrm>
          <a:prstGeom prst="rect">
            <a:avLst/>
          </a:prstGeom>
          <a:solidFill>
            <a:schemeClr val="accent2">
              <a:alpha val="6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7" name="Прямоугольник 26"/>
          <p:cNvSpPr/>
          <p:nvPr/>
        </p:nvSpPr>
        <p:spPr>
          <a:xfrm flipV="1">
            <a:off x="5410200" y="4199572"/>
            <a:ext cx="1965960" cy="9144"/>
          </a:xfrm>
          <a:prstGeom prst="rect">
            <a:avLst/>
          </a:prstGeom>
          <a:solidFill>
            <a:schemeClr val="accent2">
              <a:alpha val="65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0" name="Скругленный прямоугольник 29"/>
          <p:cNvSpPr/>
          <p:nvPr/>
        </p:nvSpPr>
        <p:spPr bwMode="white">
          <a:xfrm>
            <a:off x="5410200" y="3962400"/>
            <a:ext cx="3063240" cy="27432"/>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1" name="Скругленный прямоугольник 30"/>
          <p:cNvSpPr/>
          <p:nvPr/>
        </p:nvSpPr>
        <p:spPr bwMode="white">
          <a:xfrm>
            <a:off x="7376507" y="4060983"/>
            <a:ext cx="1600200" cy="36576"/>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7" name="Прямоугольник 6"/>
          <p:cNvSpPr/>
          <p:nvPr/>
        </p:nvSpPr>
        <p:spPr>
          <a:xfrm>
            <a:off x="1" y="3649662"/>
            <a:ext cx="9144000" cy="244170"/>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Прямоугольник 9"/>
          <p:cNvSpPr/>
          <p:nvPr/>
        </p:nvSpPr>
        <p:spPr>
          <a:xfrm>
            <a:off x="0" y="3675527"/>
            <a:ext cx="9144001" cy="14067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Прямоугольник 10"/>
          <p:cNvSpPr/>
          <p:nvPr/>
        </p:nvSpPr>
        <p:spPr>
          <a:xfrm flipV="1">
            <a:off x="6414051" y="3643090"/>
            <a:ext cx="2729950" cy="248432"/>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9" name="Прямоугольник 18"/>
          <p:cNvSpPr/>
          <p:nvPr/>
        </p:nvSpPr>
        <p:spPr>
          <a:xfrm>
            <a:off x="0" y="0"/>
            <a:ext cx="9144000" cy="3701700"/>
          </a:xfrm>
          <a:prstGeom prst="rect">
            <a:avLst/>
          </a:prstGeom>
          <a:solidFill>
            <a:schemeClr val="tx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Заголовок 7"/>
          <p:cNvSpPr>
            <a:spLocks noGrp="1"/>
          </p:cNvSpPr>
          <p:nvPr>
            <p:ph type="ctrTitle"/>
          </p:nvPr>
        </p:nvSpPr>
        <p:spPr>
          <a:xfrm>
            <a:off x="457200" y="2401887"/>
            <a:ext cx="8458200" cy="1470025"/>
          </a:xfrm>
        </p:spPr>
        <p:txBody>
          <a:bodyPr anchor="b"/>
          <a:lstStyle>
            <a:lvl1pPr>
              <a:defRPr sz="4400">
                <a:solidFill>
                  <a:schemeClr val="bg1"/>
                </a:solidFill>
              </a:defRPr>
            </a:lvl1pPr>
          </a:lstStyle>
          <a:p>
            <a:r>
              <a:rPr kumimoji="0" lang="ru-RU"/>
              <a:t>Образец заголовка</a:t>
            </a:r>
            <a:endParaRPr kumimoji="0" lang="en-US"/>
          </a:p>
        </p:txBody>
      </p:sp>
      <p:sp>
        <p:nvSpPr>
          <p:cNvPr id="9" name="Подзаголовок 8"/>
          <p:cNvSpPr>
            <a:spLocks noGrp="1"/>
          </p:cNvSpPr>
          <p:nvPr>
            <p:ph type="subTitle" idx="1"/>
          </p:nvPr>
        </p:nvSpPr>
        <p:spPr>
          <a:xfrm>
            <a:off x="457200" y="3899938"/>
            <a:ext cx="4953000" cy="1752600"/>
          </a:xfrm>
        </p:spPr>
        <p:txBody>
          <a:bodyPr/>
          <a:lstStyle>
            <a:lvl1pPr marL="64008" indent="0" algn="l">
              <a:buNone/>
              <a:defRPr sz="240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ru-RU"/>
              <a:t>Образец подзаголовка</a:t>
            </a:r>
            <a:endParaRPr kumimoji="0" lang="en-US"/>
          </a:p>
        </p:txBody>
      </p:sp>
      <p:sp>
        <p:nvSpPr>
          <p:cNvPr id="28" name="Дата 27"/>
          <p:cNvSpPr>
            <a:spLocks noGrp="1"/>
          </p:cNvSpPr>
          <p:nvPr>
            <p:ph type="dt" sz="half" idx="10"/>
          </p:nvPr>
        </p:nvSpPr>
        <p:spPr>
          <a:xfrm>
            <a:off x="6705600" y="4206240"/>
            <a:ext cx="960120" cy="457200"/>
          </a:xfrm>
        </p:spPr>
        <p:txBody>
          <a:bodyPr/>
          <a:lstStyle/>
          <a:p>
            <a:pPr>
              <a:defRPr/>
            </a:pPr>
            <a:endParaRPr lang="ru-RU"/>
          </a:p>
        </p:txBody>
      </p:sp>
      <p:sp>
        <p:nvSpPr>
          <p:cNvPr id="17" name="Нижний колонтитул 16"/>
          <p:cNvSpPr>
            <a:spLocks noGrp="1"/>
          </p:cNvSpPr>
          <p:nvPr>
            <p:ph type="ftr" sz="quarter" idx="11"/>
          </p:nvPr>
        </p:nvSpPr>
        <p:spPr>
          <a:xfrm>
            <a:off x="5410200" y="4205288"/>
            <a:ext cx="1295400" cy="457200"/>
          </a:xfrm>
        </p:spPr>
        <p:txBody>
          <a:bodyPr/>
          <a:lstStyle/>
          <a:p>
            <a:pPr>
              <a:defRPr/>
            </a:pPr>
            <a:endParaRPr lang="ru-RU"/>
          </a:p>
        </p:txBody>
      </p:sp>
      <p:sp>
        <p:nvSpPr>
          <p:cNvPr id="29" name="Номер слайда 28"/>
          <p:cNvSpPr>
            <a:spLocks noGrp="1"/>
          </p:cNvSpPr>
          <p:nvPr>
            <p:ph type="sldNum" sz="quarter" idx="12"/>
          </p:nvPr>
        </p:nvSpPr>
        <p:spPr>
          <a:xfrm>
            <a:off x="8320088" y="1136"/>
            <a:ext cx="747712" cy="365760"/>
          </a:xfrm>
        </p:spPr>
        <p:txBody>
          <a:bodyPr/>
          <a:lstStyle>
            <a:lvl1pPr algn="r">
              <a:defRPr sz="1800">
                <a:solidFill>
                  <a:schemeClr val="bg1"/>
                </a:solidFill>
              </a:defRPr>
            </a:lvl1pPr>
          </a:lstStyle>
          <a:p>
            <a:pPr>
              <a:defRPr/>
            </a:pPr>
            <a:fld id="{243F8AC8-5D4C-4C21-9B28-D3999CC990E4}" type="slidenum">
              <a:rPr lang="ru-RU" smtClean="0"/>
              <a:pPr>
                <a:defRPr/>
              </a:pPr>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a:t>Образец заголовка</a:t>
            </a:r>
            <a:endParaRPr kumimoji="0" lang="en-US"/>
          </a:p>
        </p:txBody>
      </p:sp>
      <p:sp>
        <p:nvSpPr>
          <p:cNvPr id="3" name="Вертикальный текст 2"/>
          <p:cNvSpPr>
            <a:spLocks noGrp="1"/>
          </p:cNvSpPr>
          <p:nvPr>
            <p:ph type="body" orient="vert" idx="1"/>
          </p:nvPr>
        </p:nvSpPr>
        <p:spPr/>
        <p:txBody>
          <a:bodyPr vert="eaVert"/>
          <a:lstStyle/>
          <a:p>
            <a:pPr lvl="0" eaLnBrk="1" latinLnBrk="0" hangingPunct="1"/>
            <a:r>
              <a:rPr lang="ru-RU"/>
              <a:t>Образец текста</a:t>
            </a:r>
          </a:p>
          <a:p>
            <a:pPr lvl="1" eaLnBrk="1" latinLnBrk="0" hangingPunct="1"/>
            <a:r>
              <a:rPr lang="ru-RU"/>
              <a:t>Второй уровень</a:t>
            </a:r>
          </a:p>
          <a:p>
            <a:pPr lvl="2" eaLnBrk="1" latinLnBrk="0" hangingPunct="1"/>
            <a:r>
              <a:rPr lang="ru-RU"/>
              <a:t>Третий уровень</a:t>
            </a:r>
          </a:p>
          <a:p>
            <a:pPr lvl="3" eaLnBrk="1" latinLnBrk="0" hangingPunct="1"/>
            <a:r>
              <a:rPr lang="ru-RU"/>
              <a:t>Четвертый уровень</a:t>
            </a:r>
          </a:p>
          <a:p>
            <a:pPr lvl="4" eaLnBrk="1" latinLnBrk="0" hangingPunct="1"/>
            <a:r>
              <a:rPr lang="ru-RU"/>
              <a:t>Пятый уровень</a:t>
            </a:r>
            <a:endParaRPr kumimoji="0" lang="en-US"/>
          </a:p>
        </p:txBody>
      </p:sp>
      <p:sp>
        <p:nvSpPr>
          <p:cNvPr id="4" name="Дата 3"/>
          <p:cNvSpPr>
            <a:spLocks noGrp="1"/>
          </p:cNvSpPr>
          <p:nvPr>
            <p:ph type="dt" sz="half" idx="10"/>
          </p:nvPr>
        </p:nvSpPr>
        <p:spPr/>
        <p:txBody>
          <a:bodyPr/>
          <a:lstStyle/>
          <a:p>
            <a:pPr>
              <a:defRPr/>
            </a:pPr>
            <a:endParaRPr lang="ru-RU"/>
          </a:p>
        </p:txBody>
      </p:sp>
      <p:sp>
        <p:nvSpPr>
          <p:cNvPr id="5" name="Нижний колонтитул 4"/>
          <p:cNvSpPr>
            <a:spLocks noGrp="1"/>
          </p:cNvSpPr>
          <p:nvPr>
            <p:ph type="ftr" sz="quarter" idx="11"/>
          </p:nvPr>
        </p:nvSpPr>
        <p:spPr/>
        <p:txBody>
          <a:bodyPr/>
          <a:lstStyle/>
          <a:p>
            <a:pPr>
              <a:defRPr/>
            </a:pPr>
            <a:endParaRPr lang="ru-RU"/>
          </a:p>
        </p:txBody>
      </p:sp>
      <p:sp>
        <p:nvSpPr>
          <p:cNvPr id="6" name="Номер слайда 5"/>
          <p:cNvSpPr>
            <a:spLocks noGrp="1"/>
          </p:cNvSpPr>
          <p:nvPr>
            <p:ph type="sldNum" sz="quarter" idx="12"/>
          </p:nvPr>
        </p:nvSpPr>
        <p:spPr/>
        <p:txBody>
          <a:bodyPr/>
          <a:lstStyle/>
          <a:p>
            <a:pPr>
              <a:defRPr/>
            </a:pPr>
            <a:fld id="{E9BE6515-C0CB-4646-BDF8-EA9F873206BE}" type="slidenum">
              <a:rPr lang="ru-RU" smtClean="0"/>
              <a:pPr>
                <a:defRPr/>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781800" y="1143000"/>
            <a:ext cx="1905000" cy="5486400"/>
          </a:xfrm>
        </p:spPr>
        <p:txBody>
          <a:bodyPr vert="eaVert"/>
          <a:lstStyle/>
          <a:p>
            <a:r>
              <a:rPr kumimoji="0" lang="ru-RU"/>
              <a:t>Образец заголовка</a:t>
            </a:r>
            <a:endParaRPr kumimoji="0" lang="en-US"/>
          </a:p>
        </p:txBody>
      </p:sp>
      <p:sp>
        <p:nvSpPr>
          <p:cNvPr id="3" name="Вертикальный текст 2"/>
          <p:cNvSpPr>
            <a:spLocks noGrp="1"/>
          </p:cNvSpPr>
          <p:nvPr>
            <p:ph type="body" orient="vert" idx="1"/>
          </p:nvPr>
        </p:nvSpPr>
        <p:spPr>
          <a:xfrm>
            <a:off x="457200" y="1143000"/>
            <a:ext cx="6248400" cy="5486400"/>
          </a:xfrm>
        </p:spPr>
        <p:txBody>
          <a:bodyPr vert="eaVert"/>
          <a:lstStyle/>
          <a:p>
            <a:pPr lvl="0" eaLnBrk="1" latinLnBrk="0" hangingPunct="1"/>
            <a:r>
              <a:rPr lang="ru-RU"/>
              <a:t>Образец текста</a:t>
            </a:r>
          </a:p>
          <a:p>
            <a:pPr lvl="1" eaLnBrk="1" latinLnBrk="0" hangingPunct="1"/>
            <a:r>
              <a:rPr lang="ru-RU"/>
              <a:t>Второй уровень</a:t>
            </a:r>
          </a:p>
          <a:p>
            <a:pPr lvl="2" eaLnBrk="1" latinLnBrk="0" hangingPunct="1"/>
            <a:r>
              <a:rPr lang="ru-RU"/>
              <a:t>Третий уровень</a:t>
            </a:r>
          </a:p>
          <a:p>
            <a:pPr lvl="3" eaLnBrk="1" latinLnBrk="0" hangingPunct="1"/>
            <a:r>
              <a:rPr lang="ru-RU"/>
              <a:t>Четвертый уровень</a:t>
            </a:r>
          </a:p>
          <a:p>
            <a:pPr lvl="4" eaLnBrk="1" latinLnBrk="0" hangingPunct="1"/>
            <a:r>
              <a:rPr lang="ru-RU"/>
              <a:t>Пятый уровень</a:t>
            </a:r>
            <a:endParaRPr kumimoji="0" lang="en-US"/>
          </a:p>
        </p:txBody>
      </p:sp>
      <p:sp>
        <p:nvSpPr>
          <p:cNvPr id="4" name="Дата 3"/>
          <p:cNvSpPr>
            <a:spLocks noGrp="1"/>
          </p:cNvSpPr>
          <p:nvPr>
            <p:ph type="dt" sz="half" idx="10"/>
          </p:nvPr>
        </p:nvSpPr>
        <p:spPr/>
        <p:txBody>
          <a:bodyPr/>
          <a:lstStyle/>
          <a:p>
            <a:pPr>
              <a:defRPr/>
            </a:pPr>
            <a:endParaRPr lang="ru-RU"/>
          </a:p>
        </p:txBody>
      </p:sp>
      <p:sp>
        <p:nvSpPr>
          <p:cNvPr id="5" name="Нижний колонтитул 4"/>
          <p:cNvSpPr>
            <a:spLocks noGrp="1"/>
          </p:cNvSpPr>
          <p:nvPr>
            <p:ph type="ftr" sz="quarter" idx="11"/>
          </p:nvPr>
        </p:nvSpPr>
        <p:spPr/>
        <p:txBody>
          <a:bodyPr/>
          <a:lstStyle/>
          <a:p>
            <a:pPr>
              <a:defRPr/>
            </a:pPr>
            <a:endParaRPr lang="ru-RU"/>
          </a:p>
        </p:txBody>
      </p:sp>
      <p:sp>
        <p:nvSpPr>
          <p:cNvPr id="6" name="Номер слайда 5"/>
          <p:cNvSpPr>
            <a:spLocks noGrp="1"/>
          </p:cNvSpPr>
          <p:nvPr>
            <p:ph type="sldNum" sz="quarter" idx="12"/>
          </p:nvPr>
        </p:nvSpPr>
        <p:spPr/>
        <p:txBody>
          <a:bodyPr/>
          <a:lstStyle/>
          <a:p>
            <a:pPr>
              <a:defRPr/>
            </a:pPr>
            <a:fld id="{4C08F5A2-02B2-4216-88E4-F20261BA8C42}" type="slidenum">
              <a:rPr lang="ru-RU" smtClean="0"/>
              <a:pPr>
                <a:defRPr/>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a:t>Образец заголовка</a:t>
            </a:r>
            <a:endParaRPr kumimoji="0" lang="en-US"/>
          </a:p>
        </p:txBody>
      </p:sp>
      <p:sp>
        <p:nvSpPr>
          <p:cNvPr id="3" name="Содержимое 2"/>
          <p:cNvSpPr>
            <a:spLocks noGrp="1"/>
          </p:cNvSpPr>
          <p:nvPr>
            <p:ph idx="1"/>
          </p:nvPr>
        </p:nvSpPr>
        <p:spPr/>
        <p:txBody>
          <a:bodyPr/>
          <a:lstStyle/>
          <a:p>
            <a:pPr lvl="0" eaLnBrk="1" latinLnBrk="0" hangingPunct="1"/>
            <a:r>
              <a:rPr lang="ru-RU"/>
              <a:t>Образец текста</a:t>
            </a:r>
          </a:p>
          <a:p>
            <a:pPr lvl="1" eaLnBrk="1" latinLnBrk="0" hangingPunct="1"/>
            <a:r>
              <a:rPr lang="ru-RU"/>
              <a:t>Второй уровень</a:t>
            </a:r>
          </a:p>
          <a:p>
            <a:pPr lvl="2" eaLnBrk="1" latinLnBrk="0" hangingPunct="1"/>
            <a:r>
              <a:rPr lang="ru-RU"/>
              <a:t>Третий уровень</a:t>
            </a:r>
          </a:p>
          <a:p>
            <a:pPr lvl="3" eaLnBrk="1" latinLnBrk="0" hangingPunct="1"/>
            <a:r>
              <a:rPr lang="ru-RU"/>
              <a:t>Четвертый уровень</a:t>
            </a:r>
          </a:p>
          <a:p>
            <a:pPr lvl="4" eaLnBrk="1" latinLnBrk="0" hangingPunct="1"/>
            <a:r>
              <a:rPr lang="ru-RU"/>
              <a:t>Пятый уровень</a:t>
            </a:r>
            <a:endParaRPr kumimoji="0" lang="en-US"/>
          </a:p>
        </p:txBody>
      </p:sp>
      <p:sp>
        <p:nvSpPr>
          <p:cNvPr id="4" name="Дата 3"/>
          <p:cNvSpPr>
            <a:spLocks noGrp="1"/>
          </p:cNvSpPr>
          <p:nvPr>
            <p:ph type="dt" sz="half" idx="10"/>
          </p:nvPr>
        </p:nvSpPr>
        <p:spPr/>
        <p:txBody>
          <a:bodyPr/>
          <a:lstStyle/>
          <a:p>
            <a:pPr>
              <a:defRPr/>
            </a:pPr>
            <a:endParaRPr lang="ru-RU"/>
          </a:p>
        </p:txBody>
      </p:sp>
      <p:sp>
        <p:nvSpPr>
          <p:cNvPr id="5" name="Нижний колонтитул 4"/>
          <p:cNvSpPr>
            <a:spLocks noGrp="1"/>
          </p:cNvSpPr>
          <p:nvPr>
            <p:ph type="ftr" sz="quarter" idx="11"/>
          </p:nvPr>
        </p:nvSpPr>
        <p:spPr/>
        <p:txBody>
          <a:bodyPr/>
          <a:lstStyle/>
          <a:p>
            <a:pPr>
              <a:defRPr/>
            </a:pPr>
            <a:endParaRPr lang="ru-RU"/>
          </a:p>
        </p:txBody>
      </p:sp>
      <p:sp>
        <p:nvSpPr>
          <p:cNvPr id="6" name="Номер слайда 5"/>
          <p:cNvSpPr>
            <a:spLocks noGrp="1"/>
          </p:cNvSpPr>
          <p:nvPr>
            <p:ph type="sldNum" sz="quarter" idx="12"/>
          </p:nvPr>
        </p:nvSpPr>
        <p:spPr/>
        <p:txBody>
          <a:bodyPr/>
          <a:lstStyle/>
          <a:p>
            <a:pPr>
              <a:defRPr/>
            </a:pPr>
            <a:fld id="{12FB417F-1037-4842-BE13-87F673E973DA}" type="slidenum">
              <a:rPr lang="ru-RU" smtClean="0"/>
              <a:pPr>
                <a:defRPr/>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1981200"/>
            <a:ext cx="7772400" cy="1362075"/>
          </a:xfrm>
        </p:spPr>
        <p:txBody>
          <a:bodyPr anchor="b">
            <a:noAutofit/>
          </a:bodyPr>
          <a:lstStyle>
            <a:lvl1pPr algn="l">
              <a:buNone/>
              <a:defRPr sz="4300" b="1" cap="none" baseline="0">
                <a:ln w="12700">
                  <a:solidFill>
                    <a:schemeClr val="accent2">
                      <a:shade val="90000"/>
                      <a:satMod val="150000"/>
                    </a:schemeClr>
                  </a:solidFill>
                </a:ln>
                <a:solidFill>
                  <a:srgbClr val="FFFFFF"/>
                </a:solidFill>
                <a:effectLst>
                  <a:outerShdw blurRad="38100" dist="38100" dir="5400000" algn="tl" rotWithShape="0">
                    <a:srgbClr val="000000">
                      <a:alpha val="25000"/>
                    </a:srgbClr>
                  </a:outerShdw>
                </a:effectLst>
              </a:defRPr>
            </a:lvl1pPr>
          </a:lstStyle>
          <a:p>
            <a:r>
              <a:rPr kumimoji="0" lang="ru-RU"/>
              <a:t>Образец заголовка</a:t>
            </a:r>
            <a:endParaRPr kumimoji="0" lang="en-US"/>
          </a:p>
        </p:txBody>
      </p:sp>
      <p:sp>
        <p:nvSpPr>
          <p:cNvPr id="3" name="Текст 2"/>
          <p:cNvSpPr>
            <a:spLocks noGrp="1"/>
          </p:cNvSpPr>
          <p:nvPr>
            <p:ph type="body" idx="1"/>
          </p:nvPr>
        </p:nvSpPr>
        <p:spPr>
          <a:xfrm>
            <a:off x="722313" y="3367088"/>
            <a:ext cx="7772400" cy="1509712"/>
          </a:xfrm>
        </p:spPr>
        <p:txBody>
          <a:bodyPr anchor="t"/>
          <a:lstStyle>
            <a:lvl1pPr marL="45720" indent="0">
              <a:buNone/>
              <a:defRPr sz="2100" b="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ru-RU"/>
              <a:t>Образец текста</a:t>
            </a:r>
          </a:p>
        </p:txBody>
      </p:sp>
      <p:sp>
        <p:nvSpPr>
          <p:cNvPr id="4" name="Дата 3"/>
          <p:cNvSpPr>
            <a:spLocks noGrp="1"/>
          </p:cNvSpPr>
          <p:nvPr>
            <p:ph type="dt" sz="half" idx="10"/>
          </p:nvPr>
        </p:nvSpPr>
        <p:spPr/>
        <p:txBody>
          <a:bodyPr/>
          <a:lstStyle/>
          <a:p>
            <a:pPr>
              <a:defRPr/>
            </a:pPr>
            <a:endParaRPr lang="ru-RU"/>
          </a:p>
        </p:txBody>
      </p:sp>
      <p:sp>
        <p:nvSpPr>
          <p:cNvPr id="5" name="Нижний колонтитул 4"/>
          <p:cNvSpPr>
            <a:spLocks noGrp="1"/>
          </p:cNvSpPr>
          <p:nvPr>
            <p:ph type="ftr" sz="quarter" idx="11"/>
          </p:nvPr>
        </p:nvSpPr>
        <p:spPr/>
        <p:txBody>
          <a:bodyPr/>
          <a:lstStyle/>
          <a:p>
            <a:pPr>
              <a:defRPr/>
            </a:pPr>
            <a:endParaRPr lang="ru-RU"/>
          </a:p>
        </p:txBody>
      </p:sp>
      <p:sp>
        <p:nvSpPr>
          <p:cNvPr id="6" name="Номер слайда 5"/>
          <p:cNvSpPr>
            <a:spLocks noGrp="1"/>
          </p:cNvSpPr>
          <p:nvPr>
            <p:ph type="sldNum" sz="quarter" idx="12"/>
          </p:nvPr>
        </p:nvSpPr>
        <p:spPr/>
        <p:txBody>
          <a:bodyPr/>
          <a:lstStyle/>
          <a:p>
            <a:pPr>
              <a:defRPr/>
            </a:pPr>
            <a:fld id="{EDA4752F-BBA7-4C66-B11A-D635ADAFA656}" type="slidenum">
              <a:rPr lang="ru-RU" smtClean="0"/>
              <a:pPr>
                <a:defRPr/>
              </a:pPr>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a:t>Образец заголовка</a:t>
            </a:r>
            <a:endParaRPr kumimoji="0" lang="en-US"/>
          </a:p>
        </p:txBody>
      </p:sp>
      <p:sp>
        <p:nvSpPr>
          <p:cNvPr id="3" name="Содержимое 2"/>
          <p:cNvSpPr>
            <a:spLocks noGrp="1"/>
          </p:cNvSpPr>
          <p:nvPr>
            <p:ph sz="half" idx="1"/>
          </p:nvPr>
        </p:nvSpPr>
        <p:spPr>
          <a:xfrm>
            <a:off x="457200" y="2249424"/>
            <a:ext cx="4038600" cy="4525963"/>
          </a:xfrm>
        </p:spPr>
        <p:txBody>
          <a:bodyPr/>
          <a:lstStyle>
            <a:lvl1pPr>
              <a:defRPr sz="2000"/>
            </a:lvl1pPr>
            <a:lvl2pPr>
              <a:defRPr sz="1900"/>
            </a:lvl2pPr>
            <a:lvl3pPr>
              <a:defRPr sz="1800"/>
            </a:lvl3pPr>
            <a:lvl4pPr>
              <a:defRPr sz="1800"/>
            </a:lvl4pPr>
            <a:lvl5pPr>
              <a:defRPr sz="1800"/>
            </a:lvl5pPr>
          </a:lstStyle>
          <a:p>
            <a:pPr lvl="0" eaLnBrk="1" latinLnBrk="0" hangingPunct="1"/>
            <a:r>
              <a:rPr lang="ru-RU"/>
              <a:t>Образец текста</a:t>
            </a:r>
          </a:p>
          <a:p>
            <a:pPr lvl="1" eaLnBrk="1" latinLnBrk="0" hangingPunct="1"/>
            <a:r>
              <a:rPr lang="ru-RU"/>
              <a:t>Второй уровень</a:t>
            </a:r>
          </a:p>
          <a:p>
            <a:pPr lvl="2" eaLnBrk="1" latinLnBrk="0" hangingPunct="1"/>
            <a:r>
              <a:rPr lang="ru-RU"/>
              <a:t>Третий уровень</a:t>
            </a:r>
          </a:p>
          <a:p>
            <a:pPr lvl="3" eaLnBrk="1" latinLnBrk="0" hangingPunct="1"/>
            <a:r>
              <a:rPr lang="ru-RU"/>
              <a:t>Четвертый уровень</a:t>
            </a:r>
          </a:p>
          <a:p>
            <a:pPr lvl="4" eaLnBrk="1" latinLnBrk="0" hangingPunct="1"/>
            <a:r>
              <a:rPr lang="ru-RU"/>
              <a:t>Пятый уровень</a:t>
            </a:r>
            <a:endParaRPr kumimoji="0" lang="en-US"/>
          </a:p>
        </p:txBody>
      </p:sp>
      <p:sp>
        <p:nvSpPr>
          <p:cNvPr id="4" name="Содержимое 3"/>
          <p:cNvSpPr>
            <a:spLocks noGrp="1"/>
          </p:cNvSpPr>
          <p:nvPr>
            <p:ph sz="half" idx="2"/>
          </p:nvPr>
        </p:nvSpPr>
        <p:spPr>
          <a:xfrm>
            <a:off x="4648200" y="2249424"/>
            <a:ext cx="4038600" cy="4525963"/>
          </a:xfrm>
        </p:spPr>
        <p:txBody>
          <a:bodyPr/>
          <a:lstStyle>
            <a:lvl1pPr>
              <a:defRPr sz="2000"/>
            </a:lvl1pPr>
            <a:lvl2pPr>
              <a:defRPr sz="1900"/>
            </a:lvl2pPr>
            <a:lvl3pPr>
              <a:defRPr sz="1800"/>
            </a:lvl3pPr>
            <a:lvl4pPr>
              <a:defRPr sz="1800"/>
            </a:lvl4pPr>
            <a:lvl5pPr>
              <a:defRPr sz="1800"/>
            </a:lvl5pPr>
          </a:lstStyle>
          <a:p>
            <a:pPr lvl="0" eaLnBrk="1" latinLnBrk="0" hangingPunct="1"/>
            <a:r>
              <a:rPr lang="ru-RU"/>
              <a:t>Образец текста</a:t>
            </a:r>
          </a:p>
          <a:p>
            <a:pPr lvl="1" eaLnBrk="1" latinLnBrk="0" hangingPunct="1"/>
            <a:r>
              <a:rPr lang="ru-RU"/>
              <a:t>Второй уровень</a:t>
            </a:r>
          </a:p>
          <a:p>
            <a:pPr lvl="2" eaLnBrk="1" latinLnBrk="0" hangingPunct="1"/>
            <a:r>
              <a:rPr lang="ru-RU"/>
              <a:t>Третий уровень</a:t>
            </a:r>
          </a:p>
          <a:p>
            <a:pPr lvl="3" eaLnBrk="1" latinLnBrk="0" hangingPunct="1"/>
            <a:r>
              <a:rPr lang="ru-RU"/>
              <a:t>Четвертый уровень</a:t>
            </a:r>
          </a:p>
          <a:p>
            <a:pPr lvl="4" eaLnBrk="1" latinLnBrk="0" hangingPunct="1"/>
            <a:r>
              <a:rPr lang="ru-RU"/>
              <a:t>Пятый уровень</a:t>
            </a:r>
            <a:endParaRPr kumimoji="0" lang="en-US"/>
          </a:p>
        </p:txBody>
      </p:sp>
      <p:sp>
        <p:nvSpPr>
          <p:cNvPr id="5" name="Дата 4"/>
          <p:cNvSpPr>
            <a:spLocks noGrp="1"/>
          </p:cNvSpPr>
          <p:nvPr>
            <p:ph type="dt" sz="half" idx="10"/>
          </p:nvPr>
        </p:nvSpPr>
        <p:spPr/>
        <p:txBody>
          <a:bodyPr/>
          <a:lstStyle/>
          <a:p>
            <a:pPr>
              <a:defRPr/>
            </a:pPr>
            <a:endParaRPr lang="ru-RU"/>
          </a:p>
        </p:txBody>
      </p:sp>
      <p:sp>
        <p:nvSpPr>
          <p:cNvPr id="6" name="Нижний колонтитул 5"/>
          <p:cNvSpPr>
            <a:spLocks noGrp="1"/>
          </p:cNvSpPr>
          <p:nvPr>
            <p:ph type="ftr" sz="quarter" idx="11"/>
          </p:nvPr>
        </p:nvSpPr>
        <p:spPr/>
        <p:txBody>
          <a:bodyPr/>
          <a:lstStyle/>
          <a:p>
            <a:pPr>
              <a:defRPr/>
            </a:pPr>
            <a:endParaRPr lang="ru-RU"/>
          </a:p>
        </p:txBody>
      </p:sp>
      <p:sp>
        <p:nvSpPr>
          <p:cNvPr id="7" name="Номер слайда 6"/>
          <p:cNvSpPr>
            <a:spLocks noGrp="1"/>
          </p:cNvSpPr>
          <p:nvPr>
            <p:ph type="sldNum" sz="quarter" idx="12"/>
          </p:nvPr>
        </p:nvSpPr>
        <p:spPr/>
        <p:txBody>
          <a:bodyPr/>
          <a:lstStyle/>
          <a:p>
            <a:pPr>
              <a:defRPr/>
            </a:pPr>
            <a:fld id="{08B8B34F-9837-4CF7-A083-FC9A63533786}" type="slidenum">
              <a:rPr lang="ru-RU" smtClean="0"/>
              <a:pPr>
                <a:defRPr/>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81000" y="1143000"/>
            <a:ext cx="8382000" cy="1069848"/>
          </a:xfrm>
        </p:spPr>
        <p:txBody>
          <a:bodyPr anchor="ctr"/>
          <a:lstStyle>
            <a:lvl1pPr>
              <a:defRPr sz="4000" b="0" i="0" cap="none" baseline="0"/>
            </a:lvl1pPr>
          </a:lstStyle>
          <a:p>
            <a:r>
              <a:rPr kumimoji="0" lang="ru-RU"/>
              <a:t>Образец заголовка</a:t>
            </a:r>
            <a:endParaRPr kumimoji="0" lang="en-US"/>
          </a:p>
        </p:txBody>
      </p:sp>
      <p:sp>
        <p:nvSpPr>
          <p:cNvPr id="3" name="Текст 2"/>
          <p:cNvSpPr>
            <a:spLocks noGrp="1"/>
          </p:cNvSpPr>
          <p:nvPr>
            <p:ph type="body" idx="1"/>
          </p:nvPr>
        </p:nvSpPr>
        <p:spPr>
          <a:xfrm>
            <a:off x="381000" y="2244970"/>
            <a:ext cx="4041648" cy="457200"/>
          </a:xfrm>
          <a:solidFill>
            <a:schemeClr val="accent2">
              <a:satMod val="150000"/>
              <a:alpha val="25000"/>
            </a:schemeClr>
          </a:solidFill>
          <a:ln w="12700">
            <a:solidFill>
              <a:schemeClr val="accent2"/>
            </a:solidFill>
          </a:ln>
        </p:spPr>
        <p:txBody>
          <a:bodyPr anchor="ctr">
            <a:noAutofit/>
          </a:bodyPr>
          <a:lstStyle>
            <a:lvl1pPr marL="45720" indent="0">
              <a:buNone/>
              <a:defRPr sz="1900" b="1">
                <a:solidFill>
                  <a:schemeClr val="tx1">
                    <a:tint val="95000"/>
                  </a:schemeClr>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ru-RU"/>
              <a:t>Образец текста</a:t>
            </a:r>
          </a:p>
        </p:txBody>
      </p:sp>
      <p:sp>
        <p:nvSpPr>
          <p:cNvPr id="4" name="Текст 3"/>
          <p:cNvSpPr>
            <a:spLocks noGrp="1"/>
          </p:cNvSpPr>
          <p:nvPr>
            <p:ph type="body" sz="half" idx="3"/>
          </p:nvPr>
        </p:nvSpPr>
        <p:spPr>
          <a:xfrm>
            <a:off x="4721225" y="2244970"/>
            <a:ext cx="4041775" cy="457200"/>
          </a:xfrm>
          <a:solidFill>
            <a:schemeClr val="accent2">
              <a:satMod val="150000"/>
              <a:alpha val="25000"/>
            </a:schemeClr>
          </a:solidFill>
          <a:ln w="12700">
            <a:solidFill>
              <a:schemeClr val="accent2"/>
            </a:solidFill>
          </a:ln>
        </p:spPr>
        <p:txBody>
          <a:bodyPr anchor="ctr">
            <a:noAutofit/>
          </a:bodyPr>
          <a:lstStyle>
            <a:lvl1pPr marL="45720" indent="0">
              <a:buNone/>
              <a:defRPr sz="1900" b="1">
                <a:solidFill>
                  <a:schemeClr val="tx1">
                    <a:tint val="95000"/>
                  </a:schemeClr>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ru-RU"/>
              <a:t>Образец текста</a:t>
            </a:r>
          </a:p>
        </p:txBody>
      </p:sp>
      <p:sp>
        <p:nvSpPr>
          <p:cNvPr id="5" name="Содержимое 4"/>
          <p:cNvSpPr>
            <a:spLocks noGrp="1"/>
          </p:cNvSpPr>
          <p:nvPr>
            <p:ph sz="quarter" idx="2"/>
          </p:nvPr>
        </p:nvSpPr>
        <p:spPr>
          <a:xfrm>
            <a:off x="381000" y="2708519"/>
            <a:ext cx="4041648" cy="3886200"/>
          </a:xfrm>
        </p:spPr>
        <p:txBody>
          <a:bodyPr/>
          <a:lstStyle>
            <a:lvl1pPr>
              <a:defRPr sz="2000"/>
            </a:lvl1pPr>
            <a:lvl2pPr>
              <a:defRPr sz="2000"/>
            </a:lvl2pPr>
            <a:lvl3pPr>
              <a:defRPr sz="1800"/>
            </a:lvl3pPr>
            <a:lvl4pPr>
              <a:defRPr sz="1600"/>
            </a:lvl4pPr>
            <a:lvl5pPr>
              <a:defRPr sz="1600"/>
            </a:lvl5pPr>
          </a:lstStyle>
          <a:p>
            <a:pPr lvl="0" eaLnBrk="1" latinLnBrk="0" hangingPunct="1"/>
            <a:r>
              <a:rPr lang="ru-RU"/>
              <a:t>Образец текста</a:t>
            </a:r>
          </a:p>
          <a:p>
            <a:pPr lvl="1" eaLnBrk="1" latinLnBrk="0" hangingPunct="1"/>
            <a:r>
              <a:rPr lang="ru-RU"/>
              <a:t>Второй уровень</a:t>
            </a:r>
          </a:p>
          <a:p>
            <a:pPr lvl="2" eaLnBrk="1" latinLnBrk="0" hangingPunct="1"/>
            <a:r>
              <a:rPr lang="ru-RU"/>
              <a:t>Третий уровень</a:t>
            </a:r>
          </a:p>
          <a:p>
            <a:pPr lvl="3" eaLnBrk="1" latinLnBrk="0" hangingPunct="1"/>
            <a:r>
              <a:rPr lang="ru-RU"/>
              <a:t>Четвертый уровень</a:t>
            </a:r>
          </a:p>
          <a:p>
            <a:pPr lvl="4" eaLnBrk="1" latinLnBrk="0" hangingPunct="1"/>
            <a:r>
              <a:rPr lang="ru-RU"/>
              <a:t>Пятый уровень</a:t>
            </a:r>
            <a:endParaRPr kumimoji="0" lang="en-US"/>
          </a:p>
        </p:txBody>
      </p:sp>
      <p:sp>
        <p:nvSpPr>
          <p:cNvPr id="6" name="Содержимое 5"/>
          <p:cNvSpPr>
            <a:spLocks noGrp="1"/>
          </p:cNvSpPr>
          <p:nvPr>
            <p:ph sz="quarter" idx="4"/>
          </p:nvPr>
        </p:nvSpPr>
        <p:spPr>
          <a:xfrm>
            <a:off x="4718304" y="2708519"/>
            <a:ext cx="4041775" cy="3886200"/>
          </a:xfrm>
        </p:spPr>
        <p:txBody>
          <a:bodyPr/>
          <a:lstStyle>
            <a:lvl1pPr>
              <a:defRPr sz="2000"/>
            </a:lvl1pPr>
            <a:lvl2pPr>
              <a:defRPr sz="2000"/>
            </a:lvl2pPr>
            <a:lvl3pPr>
              <a:defRPr sz="1800"/>
            </a:lvl3pPr>
            <a:lvl4pPr>
              <a:defRPr sz="1600"/>
            </a:lvl4pPr>
            <a:lvl5pPr>
              <a:defRPr sz="1600"/>
            </a:lvl5pPr>
          </a:lstStyle>
          <a:p>
            <a:pPr lvl="0" eaLnBrk="1" latinLnBrk="0" hangingPunct="1"/>
            <a:r>
              <a:rPr lang="ru-RU"/>
              <a:t>Образец текста</a:t>
            </a:r>
          </a:p>
          <a:p>
            <a:pPr lvl="1" eaLnBrk="1" latinLnBrk="0" hangingPunct="1"/>
            <a:r>
              <a:rPr lang="ru-RU"/>
              <a:t>Второй уровень</a:t>
            </a:r>
          </a:p>
          <a:p>
            <a:pPr lvl="2" eaLnBrk="1" latinLnBrk="0" hangingPunct="1"/>
            <a:r>
              <a:rPr lang="ru-RU"/>
              <a:t>Третий уровень</a:t>
            </a:r>
          </a:p>
          <a:p>
            <a:pPr lvl="3" eaLnBrk="1" latinLnBrk="0" hangingPunct="1"/>
            <a:r>
              <a:rPr lang="ru-RU"/>
              <a:t>Четвертый уровень</a:t>
            </a:r>
          </a:p>
          <a:p>
            <a:pPr lvl="4" eaLnBrk="1" latinLnBrk="0" hangingPunct="1"/>
            <a:r>
              <a:rPr lang="ru-RU"/>
              <a:t>Пятый уровень</a:t>
            </a:r>
            <a:endParaRPr kumimoji="0" lang="en-US"/>
          </a:p>
        </p:txBody>
      </p:sp>
      <p:sp>
        <p:nvSpPr>
          <p:cNvPr id="26" name="Дата 25"/>
          <p:cNvSpPr>
            <a:spLocks noGrp="1"/>
          </p:cNvSpPr>
          <p:nvPr>
            <p:ph type="dt" sz="half" idx="10"/>
          </p:nvPr>
        </p:nvSpPr>
        <p:spPr/>
        <p:txBody>
          <a:bodyPr rtlCol="0"/>
          <a:lstStyle/>
          <a:p>
            <a:pPr>
              <a:defRPr/>
            </a:pPr>
            <a:endParaRPr lang="ru-RU"/>
          </a:p>
        </p:txBody>
      </p:sp>
      <p:sp>
        <p:nvSpPr>
          <p:cNvPr id="27" name="Номер слайда 26"/>
          <p:cNvSpPr>
            <a:spLocks noGrp="1"/>
          </p:cNvSpPr>
          <p:nvPr>
            <p:ph type="sldNum" sz="quarter" idx="11"/>
          </p:nvPr>
        </p:nvSpPr>
        <p:spPr/>
        <p:txBody>
          <a:bodyPr rtlCol="0"/>
          <a:lstStyle/>
          <a:p>
            <a:pPr>
              <a:defRPr/>
            </a:pPr>
            <a:fld id="{CA5C1FDD-CC12-46D0-B442-627FEC6D43FF}" type="slidenum">
              <a:rPr lang="ru-RU" smtClean="0"/>
              <a:pPr>
                <a:defRPr/>
              </a:pPr>
              <a:t>‹#›</a:t>
            </a:fld>
            <a:endParaRPr lang="ru-RU"/>
          </a:p>
        </p:txBody>
      </p:sp>
      <p:sp>
        <p:nvSpPr>
          <p:cNvPr id="28" name="Нижний колонтитул 27"/>
          <p:cNvSpPr>
            <a:spLocks noGrp="1"/>
          </p:cNvSpPr>
          <p:nvPr>
            <p:ph type="ftr" sz="quarter" idx="12"/>
          </p:nvPr>
        </p:nvSpPr>
        <p:spPr/>
        <p:txBody>
          <a:bodyPr rtlCol="0"/>
          <a:lstStyle/>
          <a:p>
            <a:pPr>
              <a:defRPr/>
            </a:pPr>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1143000"/>
            <a:ext cx="8229600" cy="1069848"/>
          </a:xfrm>
        </p:spPr>
        <p:txBody>
          <a:bodyPr anchor="ctr"/>
          <a:lstStyle>
            <a:lvl1pPr>
              <a:defRPr sz="4000">
                <a:solidFill>
                  <a:schemeClr val="tx2"/>
                </a:solidFill>
              </a:defRPr>
            </a:lvl1pPr>
          </a:lstStyle>
          <a:p>
            <a:r>
              <a:rPr kumimoji="0" lang="ru-RU"/>
              <a:t>Образец заголовка</a:t>
            </a:r>
            <a:endParaRPr kumimoji="0" lang="en-US"/>
          </a:p>
        </p:txBody>
      </p:sp>
      <p:sp>
        <p:nvSpPr>
          <p:cNvPr id="3" name="Дата 2"/>
          <p:cNvSpPr>
            <a:spLocks noGrp="1"/>
          </p:cNvSpPr>
          <p:nvPr>
            <p:ph type="dt" sz="half" idx="10"/>
          </p:nvPr>
        </p:nvSpPr>
        <p:spPr>
          <a:xfrm>
            <a:off x="6583680" y="612648"/>
            <a:ext cx="957264" cy="457200"/>
          </a:xfrm>
        </p:spPr>
        <p:txBody>
          <a:bodyPr/>
          <a:lstStyle/>
          <a:p>
            <a:pPr>
              <a:defRPr/>
            </a:pPr>
            <a:endParaRPr lang="ru-RU"/>
          </a:p>
        </p:txBody>
      </p:sp>
      <p:sp>
        <p:nvSpPr>
          <p:cNvPr id="4" name="Нижний колонтитул 3"/>
          <p:cNvSpPr>
            <a:spLocks noGrp="1"/>
          </p:cNvSpPr>
          <p:nvPr>
            <p:ph type="ftr" sz="quarter" idx="11"/>
          </p:nvPr>
        </p:nvSpPr>
        <p:spPr>
          <a:xfrm>
            <a:off x="5257800" y="612648"/>
            <a:ext cx="1325880" cy="457200"/>
          </a:xfrm>
        </p:spPr>
        <p:txBody>
          <a:bodyPr/>
          <a:lstStyle/>
          <a:p>
            <a:pPr>
              <a:defRPr/>
            </a:pPr>
            <a:endParaRPr lang="ru-RU"/>
          </a:p>
        </p:txBody>
      </p:sp>
      <p:sp>
        <p:nvSpPr>
          <p:cNvPr id="5" name="Номер слайда 4"/>
          <p:cNvSpPr>
            <a:spLocks noGrp="1"/>
          </p:cNvSpPr>
          <p:nvPr>
            <p:ph type="sldNum" sz="quarter" idx="12"/>
          </p:nvPr>
        </p:nvSpPr>
        <p:spPr>
          <a:xfrm>
            <a:off x="8174736" y="2272"/>
            <a:ext cx="762000" cy="365760"/>
          </a:xfrm>
        </p:spPr>
        <p:txBody>
          <a:bodyPr/>
          <a:lstStyle/>
          <a:p>
            <a:pPr>
              <a:defRPr/>
            </a:pPr>
            <a:fld id="{34854A2A-21FF-4440-AA8B-9A251681E7CB}" type="slidenum">
              <a:rPr lang="ru-RU" smtClean="0"/>
              <a:pPr>
                <a:defRPr/>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pPr>
              <a:defRPr/>
            </a:pPr>
            <a:endParaRPr lang="ru-RU"/>
          </a:p>
        </p:txBody>
      </p:sp>
      <p:sp>
        <p:nvSpPr>
          <p:cNvPr id="3" name="Нижний колонтитул 2"/>
          <p:cNvSpPr>
            <a:spLocks noGrp="1"/>
          </p:cNvSpPr>
          <p:nvPr>
            <p:ph type="ftr" sz="quarter" idx="11"/>
          </p:nvPr>
        </p:nvSpPr>
        <p:spPr/>
        <p:txBody>
          <a:bodyPr/>
          <a:lstStyle/>
          <a:p>
            <a:pPr>
              <a:defRPr/>
            </a:pPr>
            <a:endParaRPr lang="ru-RU"/>
          </a:p>
        </p:txBody>
      </p:sp>
      <p:sp>
        <p:nvSpPr>
          <p:cNvPr id="4" name="Номер слайда 3"/>
          <p:cNvSpPr>
            <a:spLocks noGrp="1"/>
          </p:cNvSpPr>
          <p:nvPr>
            <p:ph type="sldNum" sz="quarter" idx="12"/>
          </p:nvPr>
        </p:nvSpPr>
        <p:spPr/>
        <p:txBody>
          <a:bodyPr/>
          <a:lstStyle/>
          <a:p>
            <a:pPr>
              <a:defRPr/>
            </a:pPr>
            <a:fld id="{3F672750-52C6-4D4C-854E-61F6C84A421A}" type="slidenum">
              <a:rPr lang="ru-RU" smtClean="0"/>
              <a:pPr>
                <a:defRPr/>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353496" y="1101970"/>
            <a:ext cx="3383280" cy="877824"/>
          </a:xfrm>
        </p:spPr>
        <p:txBody>
          <a:bodyPr anchor="b"/>
          <a:lstStyle>
            <a:lvl1pPr algn="l">
              <a:buNone/>
              <a:defRPr sz="1800" b="1"/>
            </a:lvl1pPr>
          </a:lstStyle>
          <a:p>
            <a:r>
              <a:rPr kumimoji="0" lang="ru-RU"/>
              <a:t>Образец заголовка</a:t>
            </a:r>
            <a:endParaRPr kumimoji="0" lang="en-US"/>
          </a:p>
        </p:txBody>
      </p:sp>
      <p:sp>
        <p:nvSpPr>
          <p:cNvPr id="3" name="Текст 2"/>
          <p:cNvSpPr>
            <a:spLocks noGrp="1"/>
          </p:cNvSpPr>
          <p:nvPr>
            <p:ph type="body" idx="2"/>
          </p:nvPr>
        </p:nvSpPr>
        <p:spPr>
          <a:xfrm>
            <a:off x="5353496" y="2010727"/>
            <a:ext cx="3383280" cy="4617720"/>
          </a:xfrm>
        </p:spPr>
        <p:txBody>
          <a:bodyPr/>
          <a:lstStyle>
            <a:lvl1pPr marL="9144"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ru-RU"/>
              <a:t>Образец текста</a:t>
            </a:r>
          </a:p>
        </p:txBody>
      </p:sp>
      <p:sp>
        <p:nvSpPr>
          <p:cNvPr id="4" name="Содержимое 3"/>
          <p:cNvSpPr>
            <a:spLocks noGrp="1"/>
          </p:cNvSpPr>
          <p:nvPr>
            <p:ph sz="half" idx="1"/>
          </p:nvPr>
        </p:nvSpPr>
        <p:spPr>
          <a:xfrm>
            <a:off x="152400" y="776287"/>
            <a:ext cx="5102352" cy="5852160"/>
          </a:xfrm>
        </p:spPr>
        <p:txBody>
          <a:bodyPr/>
          <a:lstStyle>
            <a:lvl1pPr>
              <a:defRPr sz="3200"/>
            </a:lvl1pPr>
            <a:lvl2pPr>
              <a:defRPr sz="2800"/>
            </a:lvl2pPr>
            <a:lvl3pPr>
              <a:defRPr sz="2400"/>
            </a:lvl3pPr>
            <a:lvl4pPr>
              <a:defRPr sz="2000"/>
            </a:lvl4pPr>
            <a:lvl5pPr>
              <a:defRPr sz="2000"/>
            </a:lvl5pPr>
          </a:lstStyle>
          <a:p>
            <a:pPr lvl="0" eaLnBrk="1" latinLnBrk="0" hangingPunct="1"/>
            <a:r>
              <a:rPr lang="ru-RU"/>
              <a:t>Образец текста</a:t>
            </a:r>
          </a:p>
          <a:p>
            <a:pPr lvl="1" eaLnBrk="1" latinLnBrk="0" hangingPunct="1"/>
            <a:r>
              <a:rPr lang="ru-RU"/>
              <a:t>Второй уровень</a:t>
            </a:r>
          </a:p>
          <a:p>
            <a:pPr lvl="2" eaLnBrk="1" latinLnBrk="0" hangingPunct="1"/>
            <a:r>
              <a:rPr lang="ru-RU"/>
              <a:t>Третий уровень</a:t>
            </a:r>
          </a:p>
          <a:p>
            <a:pPr lvl="3" eaLnBrk="1" latinLnBrk="0" hangingPunct="1"/>
            <a:r>
              <a:rPr lang="ru-RU"/>
              <a:t>Четвертый уровень</a:t>
            </a:r>
          </a:p>
          <a:p>
            <a:pPr lvl="4" eaLnBrk="1" latinLnBrk="0" hangingPunct="1"/>
            <a:r>
              <a:rPr lang="ru-RU"/>
              <a:t>Пятый уровень</a:t>
            </a:r>
            <a:endParaRPr kumimoji="0" lang="en-US"/>
          </a:p>
        </p:txBody>
      </p:sp>
      <p:sp>
        <p:nvSpPr>
          <p:cNvPr id="5" name="Дата 4"/>
          <p:cNvSpPr>
            <a:spLocks noGrp="1"/>
          </p:cNvSpPr>
          <p:nvPr>
            <p:ph type="dt" sz="half" idx="10"/>
          </p:nvPr>
        </p:nvSpPr>
        <p:spPr/>
        <p:txBody>
          <a:bodyPr/>
          <a:lstStyle/>
          <a:p>
            <a:pPr>
              <a:defRPr/>
            </a:pPr>
            <a:endParaRPr lang="ru-RU"/>
          </a:p>
        </p:txBody>
      </p:sp>
      <p:sp>
        <p:nvSpPr>
          <p:cNvPr id="6" name="Нижний колонтитул 5"/>
          <p:cNvSpPr>
            <a:spLocks noGrp="1"/>
          </p:cNvSpPr>
          <p:nvPr>
            <p:ph type="ftr" sz="quarter" idx="11"/>
          </p:nvPr>
        </p:nvSpPr>
        <p:spPr/>
        <p:txBody>
          <a:bodyPr/>
          <a:lstStyle/>
          <a:p>
            <a:pPr>
              <a:defRPr/>
            </a:pPr>
            <a:endParaRPr lang="ru-RU"/>
          </a:p>
        </p:txBody>
      </p:sp>
      <p:sp>
        <p:nvSpPr>
          <p:cNvPr id="7" name="Номер слайда 6"/>
          <p:cNvSpPr>
            <a:spLocks noGrp="1"/>
          </p:cNvSpPr>
          <p:nvPr>
            <p:ph type="sldNum" sz="quarter" idx="12"/>
          </p:nvPr>
        </p:nvSpPr>
        <p:spPr/>
        <p:txBody>
          <a:bodyPr/>
          <a:lstStyle/>
          <a:p>
            <a:pPr>
              <a:defRPr/>
            </a:pPr>
            <a:fld id="{D31FE16B-8002-4E70-8E6B-918AB93913A1}" type="slidenum">
              <a:rPr lang="ru-RU" smtClean="0"/>
              <a:pPr>
                <a:defRPr/>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440434" y="1109160"/>
            <a:ext cx="586803" cy="4681637"/>
          </a:xfrm>
        </p:spPr>
        <p:txBody>
          <a:bodyPr vert="vert270" lIns="45720" tIns="0" rIns="45720" anchor="t"/>
          <a:lstStyle>
            <a:lvl1pPr algn="ctr">
              <a:buNone/>
              <a:defRPr sz="2000" b="1"/>
            </a:lvl1pPr>
          </a:lstStyle>
          <a:p>
            <a:r>
              <a:rPr kumimoji="0" lang="ru-RU"/>
              <a:t>Образец заголовка</a:t>
            </a:r>
            <a:endParaRPr kumimoji="0" lang="en-US"/>
          </a:p>
        </p:txBody>
      </p:sp>
      <p:sp>
        <p:nvSpPr>
          <p:cNvPr id="3" name="Рисунок 2"/>
          <p:cNvSpPr>
            <a:spLocks noGrp="1"/>
          </p:cNvSpPr>
          <p:nvPr>
            <p:ph type="pic" idx="1"/>
          </p:nvPr>
        </p:nvSpPr>
        <p:spPr>
          <a:xfrm>
            <a:off x="403671" y="1143000"/>
            <a:ext cx="4572000" cy="4572000"/>
          </a:xfrm>
          <a:solidFill>
            <a:srgbClr val="EAEAEA"/>
          </a:solidFill>
          <a:ln w="50800">
            <a:solidFill>
              <a:srgbClr val="FFFFFF"/>
            </a:solidFill>
            <a:miter lim="800000"/>
          </a:ln>
          <a:effectLst>
            <a:outerShdw blurRad="57150" dist="31750" dir="4800000" algn="tl" rotWithShape="0">
              <a:srgbClr val="000000">
                <a:alpha val="25000"/>
              </a:srgbClr>
            </a:outerShdw>
          </a:effectLst>
          <a:scene3d>
            <a:camera prst="orthographicFront"/>
            <a:lightRig rig="twoPt" dir="t">
              <a:rot lat="0" lon="0" rev="7200000"/>
            </a:lightRig>
          </a:scene3d>
          <a:sp3d contourW="2540">
            <a:bevelT w="25400" h="19050"/>
            <a:contourClr>
              <a:srgbClr val="AEAEAE"/>
            </a:contourClr>
          </a:sp3d>
        </p:spPr>
        <p:txBody>
          <a:bodyPr/>
          <a:lstStyle>
            <a:lvl1pPr marL="0" indent="0">
              <a:buNone/>
              <a:defRPr sz="3200"/>
            </a:lvl1pPr>
          </a:lstStyle>
          <a:p>
            <a:r>
              <a:rPr kumimoji="0" lang="ru-RU"/>
              <a:t>Вставка рисунка</a:t>
            </a:r>
            <a:endParaRPr kumimoji="0" lang="en-US" dirty="0"/>
          </a:p>
        </p:txBody>
      </p:sp>
      <p:sp>
        <p:nvSpPr>
          <p:cNvPr id="4" name="Текст 3"/>
          <p:cNvSpPr>
            <a:spLocks noGrp="1"/>
          </p:cNvSpPr>
          <p:nvPr>
            <p:ph type="body" sz="half" idx="2"/>
          </p:nvPr>
        </p:nvSpPr>
        <p:spPr>
          <a:xfrm>
            <a:off x="6088443" y="3274308"/>
            <a:ext cx="2590800" cy="2516489"/>
          </a:xfrm>
        </p:spPr>
        <p:txBody>
          <a:bodyPr lIns="0" tIns="0" rIns="45720" anchor="t"/>
          <a:lstStyle>
            <a:lvl1pPr marL="0" indent="0">
              <a:lnSpc>
                <a:spcPct val="100000"/>
              </a:lnSpc>
              <a:spcBef>
                <a:spcPts val="0"/>
              </a:spcBef>
              <a:buFontTx/>
              <a:buNone/>
              <a:defRPr sz="13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ru-RU"/>
              <a:t>Образец текста</a:t>
            </a:r>
          </a:p>
        </p:txBody>
      </p:sp>
      <p:sp>
        <p:nvSpPr>
          <p:cNvPr id="5" name="Дата 4"/>
          <p:cNvSpPr>
            <a:spLocks noGrp="1"/>
          </p:cNvSpPr>
          <p:nvPr>
            <p:ph type="dt" sz="half" idx="10"/>
          </p:nvPr>
        </p:nvSpPr>
        <p:spPr/>
        <p:txBody>
          <a:bodyPr/>
          <a:lstStyle/>
          <a:p>
            <a:pPr>
              <a:defRPr/>
            </a:pPr>
            <a:endParaRPr lang="ru-RU"/>
          </a:p>
        </p:txBody>
      </p:sp>
      <p:sp>
        <p:nvSpPr>
          <p:cNvPr id="6" name="Нижний колонтитул 5"/>
          <p:cNvSpPr>
            <a:spLocks noGrp="1"/>
          </p:cNvSpPr>
          <p:nvPr>
            <p:ph type="ftr" sz="quarter" idx="11"/>
          </p:nvPr>
        </p:nvSpPr>
        <p:spPr/>
        <p:txBody>
          <a:bodyPr/>
          <a:lstStyle/>
          <a:p>
            <a:pPr>
              <a:defRPr/>
            </a:pPr>
            <a:endParaRPr lang="ru-RU"/>
          </a:p>
        </p:txBody>
      </p:sp>
      <p:sp>
        <p:nvSpPr>
          <p:cNvPr id="7" name="Номер слайда 6"/>
          <p:cNvSpPr>
            <a:spLocks noGrp="1"/>
          </p:cNvSpPr>
          <p:nvPr>
            <p:ph type="sldNum" sz="quarter" idx="12"/>
          </p:nvPr>
        </p:nvSpPr>
        <p:spPr/>
        <p:txBody>
          <a:bodyPr/>
          <a:lstStyle/>
          <a:p>
            <a:pPr>
              <a:defRPr/>
            </a:pPr>
            <a:fld id="{23CFD822-06EA-4805-93F8-30407345A6E5}" type="slidenum">
              <a:rPr lang="ru-RU" smtClean="0"/>
              <a:pPr>
                <a:defRPr/>
              </a:pPr>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6">
            <a:lumMod val="20000"/>
            <a:lumOff val="80000"/>
            <a:alpha val="67000"/>
          </a:schemeClr>
        </a:solidFill>
        <a:effectLst/>
      </p:bgPr>
    </p:bg>
    <p:spTree>
      <p:nvGrpSpPr>
        <p:cNvPr id="1" name=""/>
        <p:cNvGrpSpPr/>
        <p:nvPr/>
      </p:nvGrpSpPr>
      <p:grpSpPr>
        <a:xfrm>
          <a:off x="0" y="0"/>
          <a:ext cx="0" cy="0"/>
          <a:chOff x="0" y="0"/>
          <a:chExt cx="0" cy="0"/>
        </a:xfrm>
      </p:grpSpPr>
      <p:sp>
        <p:nvSpPr>
          <p:cNvPr id="28" name="Прямоугольник 27"/>
          <p:cNvSpPr/>
          <p:nvPr/>
        </p:nvSpPr>
        <p:spPr>
          <a:xfrm>
            <a:off x="1" y="366818"/>
            <a:ext cx="9144000" cy="84407"/>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9" name="Прямоугольник 28"/>
          <p:cNvSpPr/>
          <p:nvPr/>
        </p:nvSpPr>
        <p:spPr>
          <a:xfrm>
            <a:off x="0" y="-1"/>
            <a:ext cx="9144000" cy="310663"/>
          </a:xfrm>
          <a:prstGeom prst="rect">
            <a:avLst/>
          </a:prstGeom>
          <a:solidFill>
            <a:schemeClr val="tx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0" name="Прямоугольник 29"/>
          <p:cNvSpPr/>
          <p:nvPr/>
        </p:nvSpPr>
        <p:spPr>
          <a:xfrm>
            <a:off x="0" y="308276"/>
            <a:ext cx="9144001" cy="91441"/>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1" name="Прямоугольник 30"/>
          <p:cNvSpPr/>
          <p:nvPr/>
        </p:nvSpPr>
        <p:spPr>
          <a:xfrm flipV="1">
            <a:off x="5410182" y="360246"/>
            <a:ext cx="3733819" cy="9108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2" name="Прямоугольник 31"/>
          <p:cNvSpPr/>
          <p:nvPr/>
        </p:nvSpPr>
        <p:spPr>
          <a:xfrm flipV="1">
            <a:off x="5410200" y="440112"/>
            <a:ext cx="3733801" cy="180035"/>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3" name="Скругленный прямоугольник 32"/>
          <p:cNvSpPr/>
          <p:nvPr/>
        </p:nvSpPr>
        <p:spPr bwMode="white">
          <a:xfrm>
            <a:off x="5407339" y="497504"/>
            <a:ext cx="3063240" cy="27432"/>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4" name="Скругленный прямоугольник 33"/>
          <p:cNvSpPr/>
          <p:nvPr/>
        </p:nvSpPr>
        <p:spPr bwMode="white">
          <a:xfrm>
            <a:off x="7373646" y="588943"/>
            <a:ext cx="1600200" cy="36576"/>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5" name="Прямоугольник 34"/>
          <p:cNvSpPr/>
          <p:nvPr/>
        </p:nvSpPr>
        <p:spPr bwMode="invGray">
          <a:xfrm>
            <a:off x="9084966" y="-2001"/>
            <a:ext cx="57626" cy="621792"/>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36" name="Прямоугольник 35"/>
          <p:cNvSpPr/>
          <p:nvPr/>
        </p:nvSpPr>
        <p:spPr bwMode="invGray">
          <a:xfrm>
            <a:off x="9044481" y="-2001"/>
            <a:ext cx="27432" cy="621792"/>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37" name="Прямоугольник 36"/>
          <p:cNvSpPr/>
          <p:nvPr/>
        </p:nvSpPr>
        <p:spPr bwMode="invGray">
          <a:xfrm>
            <a:off x="9025428" y="-2001"/>
            <a:ext cx="9144" cy="621792"/>
          </a:xfrm>
          <a:prstGeom prst="rect">
            <a:avLst/>
          </a:prstGeom>
          <a:solidFill>
            <a:srgbClr val="FFFFFF">
              <a:alpha val="6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8" name="Прямоугольник 37"/>
          <p:cNvSpPr/>
          <p:nvPr/>
        </p:nvSpPr>
        <p:spPr bwMode="invGray">
          <a:xfrm>
            <a:off x="8975423" y="-2001"/>
            <a:ext cx="27432" cy="621792"/>
          </a:xfrm>
          <a:prstGeom prst="rect">
            <a:avLst/>
          </a:prstGeom>
          <a:solidFill>
            <a:srgbClr val="FFFFFF">
              <a:alpha val="4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9" name="Прямоугольник 38"/>
          <p:cNvSpPr/>
          <p:nvPr/>
        </p:nvSpPr>
        <p:spPr bwMode="invGray">
          <a:xfrm>
            <a:off x="8915677" y="380"/>
            <a:ext cx="54864" cy="585216"/>
          </a:xfrm>
          <a:prstGeom prst="rect">
            <a:avLst/>
          </a:prstGeom>
          <a:solidFill>
            <a:srgbClr val="FFFFFF">
              <a:alpha val="2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40" name="Прямоугольник 39"/>
          <p:cNvSpPr/>
          <p:nvPr/>
        </p:nvSpPr>
        <p:spPr bwMode="invGray">
          <a:xfrm>
            <a:off x="8873475" y="380"/>
            <a:ext cx="9144" cy="585216"/>
          </a:xfrm>
          <a:prstGeom prst="rect">
            <a:avLst/>
          </a:prstGeom>
          <a:solidFill>
            <a:srgbClr val="FFFFFF">
              <a:alpha val="30196"/>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2" name="Заголовок 21"/>
          <p:cNvSpPr>
            <a:spLocks noGrp="1"/>
          </p:cNvSpPr>
          <p:nvPr>
            <p:ph type="title"/>
          </p:nvPr>
        </p:nvSpPr>
        <p:spPr>
          <a:xfrm>
            <a:off x="457200" y="1143000"/>
            <a:ext cx="8229600" cy="1066800"/>
          </a:xfrm>
          <a:prstGeom prst="rect">
            <a:avLst/>
          </a:prstGeom>
        </p:spPr>
        <p:txBody>
          <a:bodyPr vert="horz" anchor="ctr">
            <a:normAutofit/>
          </a:bodyPr>
          <a:lstStyle/>
          <a:p>
            <a:r>
              <a:rPr kumimoji="0" lang="ru-RU"/>
              <a:t>Образец заголовка</a:t>
            </a:r>
            <a:endParaRPr kumimoji="0" lang="en-US"/>
          </a:p>
        </p:txBody>
      </p:sp>
      <p:sp>
        <p:nvSpPr>
          <p:cNvPr id="13" name="Текст 12"/>
          <p:cNvSpPr>
            <a:spLocks noGrp="1"/>
          </p:cNvSpPr>
          <p:nvPr>
            <p:ph type="body" idx="1"/>
          </p:nvPr>
        </p:nvSpPr>
        <p:spPr>
          <a:xfrm>
            <a:off x="457200" y="2249424"/>
            <a:ext cx="8229600" cy="4325112"/>
          </a:xfrm>
          <a:prstGeom prst="rect">
            <a:avLst/>
          </a:prstGeom>
        </p:spPr>
        <p:txBody>
          <a:bodyPr vert="horz">
            <a:normAutofit/>
          </a:bodyPr>
          <a:lstStyle/>
          <a:p>
            <a:pPr lvl="0" eaLnBrk="1" latinLnBrk="0" hangingPunct="1"/>
            <a:r>
              <a:rPr kumimoji="0" lang="ru-RU"/>
              <a:t>Образец текста</a:t>
            </a:r>
          </a:p>
          <a:p>
            <a:pPr lvl="1" eaLnBrk="1" latinLnBrk="0" hangingPunct="1"/>
            <a:r>
              <a:rPr kumimoji="0" lang="ru-RU"/>
              <a:t>Второй уровень</a:t>
            </a:r>
          </a:p>
          <a:p>
            <a:pPr lvl="2" eaLnBrk="1" latinLnBrk="0" hangingPunct="1"/>
            <a:r>
              <a:rPr kumimoji="0" lang="ru-RU"/>
              <a:t>Третий уровень</a:t>
            </a:r>
          </a:p>
          <a:p>
            <a:pPr lvl="3" eaLnBrk="1" latinLnBrk="0" hangingPunct="1"/>
            <a:r>
              <a:rPr kumimoji="0" lang="ru-RU"/>
              <a:t>Четвертый уровень</a:t>
            </a:r>
          </a:p>
          <a:p>
            <a:pPr lvl="4" eaLnBrk="1" latinLnBrk="0" hangingPunct="1"/>
            <a:r>
              <a:rPr kumimoji="0" lang="ru-RU"/>
              <a:t>Пятый уровень</a:t>
            </a:r>
            <a:endParaRPr kumimoji="0" lang="en-US"/>
          </a:p>
        </p:txBody>
      </p:sp>
      <p:sp>
        <p:nvSpPr>
          <p:cNvPr id="14" name="Дата 13"/>
          <p:cNvSpPr>
            <a:spLocks noGrp="1"/>
          </p:cNvSpPr>
          <p:nvPr>
            <p:ph type="dt" sz="half" idx="2"/>
          </p:nvPr>
        </p:nvSpPr>
        <p:spPr>
          <a:xfrm>
            <a:off x="6586536" y="612648"/>
            <a:ext cx="957264" cy="457200"/>
          </a:xfrm>
          <a:prstGeom prst="rect">
            <a:avLst/>
          </a:prstGeom>
        </p:spPr>
        <p:txBody>
          <a:bodyPr vert="horz"/>
          <a:lstStyle>
            <a:lvl1pPr algn="l" eaLnBrk="1" latinLnBrk="0" hangingPunct="1">
              <a:defRPr kumimoji="0" sz="800">
                <a:solidFill>
                  <a:schemeClr val="accent2"/>
                </a:solidFill>
              </a:defRPr>
            </a:lvl1pPr>
          </a:lstStyle>
          <a:p>
            <a:pPr>
              <a:defRPr/>
            </a:pPr>
            <a:endParaRPr lang="ru-RU"/>
          </a:p>
        </p:txBody>
      </p:sp>
      <p:sp>
        <p:nvSpPr>
          <p:cNvPr id="3" name="Нижний колонтитул 2"/>
          <p:cNvSpPr>
            <a:spLocks noGrp="1"/>
          </p:cNvSpPr>
          <p:nvPr>
            <p:ph type="ftr" sz="quarter" idx="3"/>
          </p:nvPr>
        </p:nvSpPr>
        <p:spPr>
          <a:xfrm>
            <a:off x="5257800" y="612648"/>
            <a:ext cx="1325880" cy="457200"/>
          </a:xfrm>
          <a:prstGeom prst="rect">
            <a:avLst/>
          </a:prstGeom>
        </p:spPr>
        <p:txBody>
          <a:bodyPr vert="horz"/>
          <a:lstStyle>
            <a:lvl1pPr algn="r" eaLnBrk="1" latinLnBrk="0" hangingPunct="1">
              <a:defRPr kumimoji="0" sz="800">
                <a:solidFill>
                  <a:schemeClr val="accent2"/>
                </a:solidFill>
              </a:defRPr>
            </a:lvl1pPr>
          </a:lstStyle>
          <a:p>
            <a:pPr>
              <a:defRPr/>
            </a:pPr>
            <a:endParaRPr lang="ru-RU"/>
          </a:p>
        </p:txBody>
      </p:sp>
      <p:sp>
        <p:nvSpPr>
          <p:cNvPr id="23" name="Номер слайда 22"/>
          <p:cNvSpPr>
            <a:spLocks noGrp="1"/>
          </p:cNvSpPr>
          <p:nvPr>
            <p:ph type="sldNum" sz="quarter" idx="4"/>
          </p:nvPr>
        </p:nvSpPr>
        <p:spPr>
          <a:xfrm>
            <a:off x="8174736" y="2272"/>
            <a:ext cx="762000" cy="365760"/>
          </a:xfrm>
          <a:prstGeom prst="rect">
            <a:avLst/>
          </a:prstGeom>
        </p:spPr>
        <p:txBody>
          <a:bodyPr vert="horz" anchor="b"/>
          <a:lstStyle>
            <a:lvl1pPr algn="r" eaLnBrk="1" latinLnBrk="0" hangingPunct="1">
              <a:defRPr kumimoji="0" sz="1800">
                <a:solidFill>
                  <a:srgbClr val="FFFFFF"/>
                </a:solidFill>
              </a:defRPr>
            </a:lvl1pPr>
          </a:lstStyle>
          <a:p>
            <a:pPr>
              <a:defRPr/>
            </a:pPr>
            <a:fld id="{80D519DA-B7E0-491C-BC57-0A32BB0C5CED}" type="slidenum">
              <a:rPr lang="ru-RU" smtClean="0"/>
              <a:pPr>
                <a:defRPr/>
              </a:pPr>
              <a:t>‹#›</a:t>
            </a:fld>
            <a:endParaRPr lang="ru-RU"/>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hf hdr="0" ftr="0" dt="0"/>
  <p:txStyles>
    <p:titleStyle>
      <a:lvl1pPr algn="l" rtl="0" eaLnBrk="1" latinLnBrk="0" hangingPunct="1">
        <a:spcBef>
          <a:spcPct val="0"/>
        </a:spcBef>
        <a:buNone/>
        <a:defRPr kumimoji="0" sz="4000" kern="1200">
          <a:solidFill>
            <a:schemeClr val="tx2"/>
          </a:solidFill>
          <a:latin typeface="+mj-lt"/>
          <a:ea typeface="+mj-ea"/>
          <a:cs typeface="+mj-cs"/>
        </a:defRPr>
      </a:lvl1pPr>
    </p:titleStyle>
    <p:bodyStyle>
      <a:lvl1pPr marL="365760" indent="-256032" algn="l" rtl="0" eaLnBrk="1" latinLnBrk="0" hangingPunct="1">
        <a:spcBef>
          <a:spcPts val="300"/>
        </a:spcBef>
        <a:buClr>
          <a:schemeClr val="accent3"/>
        </a:buClr>
        <a:buFont typeface="Georgia"/>
        <a:buChar char="•"/>
        <a:defRPr kumimoji="0" sz="2800" kern="1200">
          <a:solidFill>
            <a:schemeClr val="tx1"/>
          </a:solidFill>
          <a:latin typeface="+mn-lt"/>
          <a:ea typeface="+mn-ea"/>
          <a:cs typeface="+mn-cs"/>
        </a:defRPr>
      </a:lvl1pPr>
      <a:lvl2pPr marL="658368" indent="-246888" algn="l" rtl="0" eaLnBrk="1" latinLnBrk="0" hangingPunct="1">
        <a:spcBef>
          <a:spcPts val="300"/>
        </a:spcBef>
        <a:buClr>
          <a:schemeClr val="accent2"/>
        </a:buClr>
        <a:buFont typeface="Georgia"/>
        <a:buChar char="▫"/>
        <a:defRPr kumimoji="0" sz="2600" kern="1200">
          <a:solidFill>
            <a:schemeClr val="accent2"/>
          </a:solidFill>
          <a:latin typeface="+mn-lt"/>
          <a:ea typeface="+mn-ea"/>
          <a:cs typeface="+mn-cs"/>
        </a:defRPr>
      </a:lvl2pPr>
      <a:lvl3pPr marL="923544" indent="-219456" algn="l" rtl="0" eaLnBrk="1" latinLnBrk="0" hangingPunct="1">
        <a:spcBef>
          <a:spcPts val="300"/>
        </a:spcBef>
        <a:buClr>
          <a:schemeClr val="accent1"/>
        </a:buClr>
        <a:buFont typeface="Wingdings 2"/>
        <a:buChar char=""/>
        <a:defRPr kumimoji="0" sz="2400" kern="1200">
          <a:solidFill>
            <a:schemeClr val="accent1"/>
          </a:solidFill>
          <a:latin typeface="+mn-lt"/>
          <a:ea typeface="+mn-ea"/>
          <a:cs typeface="+mn-cs"/>
        </a:defRPr>
      </a:lvl3pPr>
      <a:lvl4pPr marL="1179576" indent="-201168" algn="l" rtl="0" eaLnBrk="1" latinLnBrk="0" hangingPunct="1">
        <a:spcBef>
          <a:spcPts val="300"/>
        </a:spcBef>
        <a:buClr>
          <a:schemeClr val="accent1"/>
        </a:buClr>
        <a:buFont typeface="Wingdings 2"/>
        <a:buChar char=""/>
        <a:defRPr kumimoji="0" sz="2200" kern="1200">
          <a:solidFill>
            <a:schemeClr val="accent1"/>
          </a:solidFill>
          <a:latin typeface="+mn-lt"/>
          <a:ea typeface="+mn-ea"/>
          <a:cs typeface="+mn-cs"/>
        </a:defRPr>
      </a:lvl4pPr>
      <a:lvl5pPr marL="1389888" indent="-182880" algn="l" rtl="0" eaLnBrk="1" latinLnBrk="0" hangingPunct="1">
        <a:spcBef>
          <a:spcPts val="300"/>
        </a:spcBef>
        <a:buClr>
          <a:schemeClr val="accent3"/>
        </a:buClr>
        <a:buFont typeface="Georgia"/>
        <a:buChar char="▫"/>
        <a:defRPr kumimoji="0" sz="2000" kern="1200">
          <a:solidFill>
            <a:schemeClr val="accent3"/>
          </a:solidFill>
          <a:latin typeface="+mn-lt"/>
          <a:ea typeface="+mn-ea"/>
          <a:cs typeface="+mn-cs"/>
        </a:defRPr>
      </a:lvl5pPr>
      <a:lvl6pPr marL="1609344" indent="-182880" algn="l" rtl="0" eaLnBrk="1" latinLnBrk="0" hangingPunct="1">
        <a:spcBef>
          <a:spcPts val="300"/>
        </a:spcBef>
        <a:buClr>
          <a:schemeClr val="accent3"/>
        </a:buClr>
        <a:buFont typeface="Georgia"/>
        <a:buChar char="▫"/>
        <a:defRPr kumimoji="0" sz="1800" kern="1200">
          <a:solidFill>
            <a:schemeClr val="accent3"/>
          </a:solidFill>
          <a:latin typeface="+mn-lt"/>
          <a:ea typeface="+mn-ea"/>
          <a:cs typeface="+mn-cs"/>
        </a:defRPr>
      </a:lvl6pPr>
      <a:lvl7pPr marL="1828800" indent="-182880" algn="l" rtl="0" eaLnBrk="1" latinLnBrk="0" hangingPunct="1">
        <a:spcBef>
          <a:spcPts val="300"/>
        </a:spcBef>
        <a:buClr>
          <a:schemeClr val="accent3"/>
        </a:buClr>
        <a:buFont typeface="Georgia"/>
        <a:buChar char="▫"/>
        <a:defRPr kumimoji="0" sz="1600" kern="1200">
          <a:solidFill>
            <a:schemeClr val="accent3"/>
          </a:solidFill>
          <a:latin typeface="+mn-lt"/>
          <a:ea typeface="+mn-ea"/>
          <a:cs typeface="+mn-cs"/>
        </a:defRPr>
      </a:lvl7pPr>
      <a:lvl8pPr marL="2029968" indent="-182880" algn="l" rtl="0" eaLnBrk="1" latinLnBrk="0" hangingPunct="1">
        <a:spcBef>
          <a:spcPts val="300"/>
        </a:spcBef>
        <a:buClr>
          <a:schemeClr val="accent3"/>
        </a:buClr>
        <a:buFont typeface="Georgia"/>
        <a:buChar char="◦"/>
        <a:defRPr kumimoji="0" sz="1500" kern="1200">
          <a:solidFill>
            <a:schemeClr val="accent3"/>
          </a:solidFill>
          <a:latin typeface="+mn-lt"/>
          <a:ea typeface="+mn-ea"/>
          <a:cs typeface="+mn-cs"/>
        </a:defRPr>
      </a:lvl8pPr>
      <a:lvl9pPr marL="2240280" indent="-182880" algn="l" rtl="0" eaLnBrk="1" latinLnBrk="0" hangingPunct="1">
        <a:spcBef>
          <a:spcPts val="300"/>
        </a:spcBef>
        <a:buClr>
          <a:schemeClr val="accent3"/>
        </a:buClr>
        <a:buFont typeface="Georgia"/>
        <a:buChar char="◦"/>
        <a:defRPr kumimoji="0" sz="1400" kern="1200" baseline="0">
          <a:solidFill>
            <a:schemeClr val="accent3"/>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https://e.otruda.ru/npd-doc?npmid=99&amp;npid=420376480&amp;anchor=XA00M942ND" TargetMode="External"/><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3.png"/></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https://e.otruda.ru/682921" TargetMode="Externa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5" Type="http://schemas.openxmlformats.org/officeDocument/2006/relationships/image" Target="../media/image11.png"/><Relationship Id="rId4" Type="http://schemas.openxmlformats.org/officeDocument/2006/relationships/image" Target="../media/image10.png"/></Relationships>
</file>

<file path=ppt/slides/_rels/slide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s/_rels/slide1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5" Type="http://schemas.openxmlformats.org/officeDocument/2006/relationships/image" Target="../media/image17.png"/><Relationship Id="rId4" Type="http://schemas.openxmlformats.org/officeDocument/2006/relationships/image" Target="../media/image16.png"/></Relationships>
</file>

<file path=ppt/slides/_rels/slide2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8.pn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2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hyperlink" Target="https://e.otruda.ru/npd-doc?npmid=97&amp;npid=261727" TargetMode="External"/></Relationships>
</file>

<file path=ppt/slides/_rels/slide2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2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5" Type="http://schemas.openxmlformats.org/officeDocument/2006/relationships/image" Target="../media/image21.png"/><Relationship Id="rId4" Type="http://schemas.openxmlformats.org/officeDocument/2006/relationships/image" Target="../media/image20.png"/></Relationships>
</file>

<file path=ppt/slides/_rels/slide2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22.png"/></Relationships>
</file>

<file path=ppt/slides/_rels/slide2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23.png"/></Relationships>
</file>

<file path=ppt/slides/_rels/slide2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24.png"/></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5" Type="http://schemas.openxmlformats.org/officeDocument/2006/relationships/image" Target="../media/image26.png"/><Relationship Id="rId4" Type="http://schemas.openxmlformats.org/officeDocument/2006/relationships/image" Target="../media/image25.png"/></Relationships>
</file>

<file path=ppt/slides/_rels/slide3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27.png"/></Relationships>
</file>

<file path=ppt/slides/_rels/slide3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28.png"/></Relationships>
</file>

<file path=ppt/slides/_rels/slide3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5" Type="http://schemas.openxmlformats.org/officeDocument/2006/relationships/image" Target="../media/image30.png"/><Relationship Id="rId4" Type="http://schemas.openxmlformats.org/officeDocument/2006/relationships/image" Target="../media/image29.png"/></Relationships>
</file>

<file path=ppt/slides/_rels/slide3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5" Type="http://schemas.openxmlformats.org/officeDocument/2006/relationships/image" Target="../media/image32.png"/><Relationship Id="rId4" Type="http://schemas.openxmlformats.org/officeDocument/2006/relationships/image" Target="../media/image31.png"/></Relationships>
</file>

<file path=ppt/slides/_rels/slide3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33.png"/></Relationships>
</file>

<file path=ppt/slides/_rels/slide3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33.png"/></Relationships>
</file>

<file path=ppt/slides/_rels/slide3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33.png"/></Relationships>
</file>

<file path=ppt/slides/_rels/slide3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33.png"/></Relationships>
</file>

<file path=ppt/slides/_rels/slide3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5" Type="http://schemas.openxmlformats.org/officeDocument/2006/relationships/image" Target="../media/image35.png"/><Relationship Id="rId4" Type="http://schemas.openxmlformats.org/officeDocument/2006/relationships/image" Target="../media/image34.png"/></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5" Type="http://schemas.openxmlformats.org/officeDocument/2006/relationships/image" Target="../media/image37.png"/><Relationship Id="rId4" Type="http://schemas.openxmlformats.org/officeDocument/2006/relationships/image" Target="../media/image36.png"/></Relationships>
</file>

<file path=ppt/slides/_rels/slide4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5" Type="http://schemas.openxmlformats.org/officeDocument/2006/relationships/image" Target="../media/image39.png"/><Relationship Id="rId4" Type="http://schemas.openxmlformats.org/officeDocument/2006/relationships/image" Target="../media/image38.png"/></Relationships>
</file>

<file path=ppt/slides/_rels/slide4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0.pn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4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1.pn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44.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diagramLayout" Target="../diagrams/layout2.xml"/><Relationship Id="rId7" Type="http://schemas.openxmlformats.org/officeDocument/2006/relationships/image" Target="../media/image42.png"/><Relationship Id="rId2" Type="http://schemas.openxmlformats.org/officeDocument/2006/relationships/diagramData" Target="../diagrams/data2.xml"/><Relationship Id="rId1" Type="http://schemas.openxmlformats.org/officeDocument/2006/relationships/slideLayout" Target="../slideLayouts/slideLayout1.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 Id="rId9" Type="http://schemas.openxmlformats.org/officeDocument/2006/relationships/image" Target="../media/image3.png"/></Relationships>
</file>

<file path=ppt/slides/_rels/slide45.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diagramLayout" Target="../diagrams/layout3.xml"/><Relationship Id="rId7" Type="http://schemas.openxmlformats.org/officeDocument/2006/relationships/image" Target="../media/image42.png"/><Relationship Id="rId2" Type="http://schemas.openxmlformats.org/officeDocument/2006/relationships/diagramData" Target="../diagrams/data3.xml"/><Relationship Id="rId1" Type="http://schemas.openxmlformats.org/officeDocument/2006/relationships/slideLayout" Target="../slideLayouts/slideLayout1.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 Id="rId9" Type="http://schemas.openxmlformats.org/officeDocument/2006/relationships/image" Target="../media/image3.png"/></Relationships>
</file>

<file path=ppt/slides/_rels/slide4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3.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47.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diagramLayout" Target="../diagrams/layout4.xml"/><Relationship Id="rId7" Type="http://schemas.openxmlformats.org/officeDocument/2006/relationships/image" Target="../media/image43.png"/><Relationship Id="rId2" Type="http://schemas.openxmlformats.org/officeDocument/2006/relationships/diagramData" Target="../diagrams/data4.xml"/><Relationship Id="rId1" Type="http://schemas.openxmlformats.org/officeDocument/2006/relationships/slideLayout" Target="../slideLayouts/slideLayout1.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 Id="rId9" Type="http://schemas.openxmlformats.org/officeDocument/2006/relationships/image" Target="../media/image3.png"/></Relationships>
</file>

<file path=ppt/slides/_rels/slide4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3.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e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50.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diagramLayout" Target="../diagrams/layout5.xml"/><Relationship Id="rId7" Type="http://schemas.openxmlformats.org/officeDocument/2006/relationships/image" Target="../media/image2.png"/><Relationship Id="rId2" Type="http://schemas.openxmlformats.org/officeDocument/2006/relationships/diagramData" Target="../diagrams/data5.xml"/><Relationship Id="rId1" Type="http://schemas.openxmlformats.org/officeDocument/2006/relationships/slideLayout" Target="../slideLayouts/slideLayout1.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5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diagramLayout" Target="../diagrams/layout1.xml"/><Relationship Id="rId7" Type="http://schemas.openxmlformats.org/officeDocument/2006/relationships/image" Target="../media/image2.png"/><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41" name="Text Box 9"/>
          <p:cNvSpPr txBox="1">
            <a:spLocks noChangeArrowheads="1"/>
          </p:cNvSpPr>
          <p:nvPr/>
        </p:nvSpPr>
        <p:spPr bwMode="auto">
          <a:xfrm>
            <a:off x="251520" y="4088787"/>
            <a:ext cx="9057781" cy="1261884"/>
          </a:xfrm>
          <a:prstGeom prst="rect">
            <a:avLst/>
          </a:prstGeom>
          <a:noFill/>
          <a:ln w="9525">
            <a:noFill/>
            <a:miter lim="800000"/>
            <a:headEnd/>
            <a:tailEnd/>
          </a:ln>
        </p:spPr>
        <p:txBody>
          <a:bodyPr wrap="square" anchor="t">
            <a:spAutoFit/>
          </a:bodyPr>
          <a:lstStyle/>
          <a:p>
            <a:pPr>
              <a:spcBef>
                <a:spcPct val="50000"/>
              </a:spcBef>
            </a:pPr>
            <a:r>
              <a:rPr lang="ru-RU" sz="1600" b="1" dirty="0" smtClean="0"/>
              <a:t>Ольга </a:t>
            </a:r>
            <a:r>
              <a:rPr lang="ru-RU" sz="1600" b="1" dirty="0" err="1" smtClean="0"/>
              <a:t>Гревцева</a:t>
            </a:r>
            <a:r>
              <a:rPr lang="ru-RU" sz="1600" b="1" dirty="0" smtClean="0"/>
              <a:t>,</a:t>
            </a:r>
            <a:endParaRPr lang="ru-RU" sz="1600" b="1" dirty="0"/>
          </a:p>
          <a:p>
            <a:pPr>
              <a:spcBef>
                <a:spcPct val="50000"/>
              </a:spcBef>
            </a:pPr>
            <a:r>
              <a:rPr lang="ru-RU" sz="1200" b="1" dirty="0" smtClean="0">
                <a:latin typeface="Arial"/>
                <a:cs typeface="Arial"/>
              </a:rPr>
              <a:t>Руководитель направления Охрана  труда </a:t>
            </a:r>
            <a:r>
              <a:rPr lang="ru-RU" sz="1200" b="1" dirty="0" err="1">
                <a:latin typeface="Arial"/>
                <a:cs typeface="Arial"/>
              </a:rPr>
              <a:t>Актион-МЦФЭР</a:t>
            </a:r>
            <a:endParaRPr lang="ru-RU" sz="1200" b="1" dirty="0">
              <a:latin typeface="Arial"/>
              <a:cs typeface="Arial"/>
            </a:endParaRPr>
          </a:p>
          <a:p>
            <a:pPr>
              <a:spcBef>
                <a:spcPct val="50000"/>
              </a:spcBef>
            </a:pPr>
            <a:endParaRPr lang="ru-RU" sz="1200" b="1" dirty="0">
              <a:latin typeface="Arial"/>
              <a:cs typeface="Arial"/>
            </a:endParaRPr>
          </a:p>
          <a:p>
            <a:pPr>
              <a:spcBef>
                <a:spcPct val="50000"/>
              </a:spcBef>
            </a:pPr>
            <a:endParaRPr lang="ru-RU" sz="1600" b="1" dirty="0"/>
          </a:p>
        </p:txBody>
      </p:sp>
      <p:sp>
        <p:nvSpPr>
          <p:cNvPr id="8" name="Подзаголовок 7"/>
          <p:cNvSpPr>
            <a:spLocks noGrp="1"/>
          </p:cNvSpPr>
          <p:nvPr>
            <p:ph type="subTitle" idx="1"/>
          </p:nvPr>
        </p:nvSpPr>
        <p:spPr>
          <a:xfrm>
            <a:off x="251520" y="476672"/>
            <a:ext cx="8640960" cy="3168352"/>
          </a:xfrm>
        </p:spPr>
        <p:txBody>
          <a:bodyPr vert="horz" anchor="t">
            <a:noAutofit/>
          </a:bodyPr>
          <a:lstStyle/>
          <a:p>
            <a:pPr marL="63500" algn="ctr"/>
            <a:r>
              <a:rPr lang="ru-RU" sz="3600" b="1" dirty="0" smtClean="0">
                <a:solidFill>
                  <a:schemeClr val="bg1"/>
                </a:solidFill>
              </a:rPr>
              <a:t>Основы оценки и управления профессиональными рисками в системе управления охраной труда. Внедрение механизмов оценки рисков на производстве</a:t>
            </a:r>
            <a:endParaRPr lang="ru-RU" sz="3600" b="1" dirty="0">
              <a:solidFill>
                <a:schemeClr val="bg1"/>
              </a:solidFill>
            </a:endParaRPr>
          </a:p>
        </p:txBody>
      </p:sp>
      <p:pic>
        <p:nvPicPr>
          <p:cNvPr id="1026" name="Picture 2" descr="D:\Рекламные материалы\Логотипы\С ОТ НН.pn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4422317" y="6093296"/>
            <a:ext cx="1628775" cy="447675"/>
          </a:xfrm>
          <a:prstGeom prst="rect">
            <a:avLst/>
          </a:prstGeom>
          <a:noFill/>
          <a:extLst>
            <a:ext uri="{909E8E84-426E-40DD-AFC4-6F175D3DCCD1}">
              <a14:hiddenFill xmlns:a14="http://schemas.microsoft.com/office/drawing/2010/main" xmlns="">
                <a:solidFill>
                  <a:srgbClr val="FFFFFF"/>
                </a:solidFill>
              </a14:hiddenFill>
            </a:ext>
          </a:extLst>
        </p:spPr>
      </p:pic>
      <p:pic>
        <p:nvPicPr>
          <p:cNvPr id="1027" name="Picture 3" descr="D:\Рекламные материалы\Логотипы\SSOT_BW.pn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6395342" y="6158915"/>
            <a:ext cx="2304256" cy="335451"/>
          </a:xfrm>
          <a:prstGeom prst="rect">
            <a:avLst/>
          </a:prstGeom>
          <a:noFill/>
          <a:extLst>
            <a:ext uri="{909E8E84-426E-40DD-AFC4-6F175D3DCCD1}">
              <a14:hiddenFill xmlns:a14="http://schemas.microsoft.com/office/drawing/2010/main" xmlns="">
                <a:solidFill>
                  <a:srgbClr val="FFFFFF"/>
                </a:solidFill>
              </a14:hiddenFill>
            </a:ext>
          </a:extLst>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83568" y="620688"/>
            <a:ext cx="8229600" cy="576064"/>
          </a:xfrm>
          <a:noFill/>
        </p:spPr>
        <p:txBody>
          <a:bodyPr>
            <a:normAutofit fontScale="90000"/>
          </a:bodyPr>
          <a:lstStyle/>
          <a:p>
            <a:pPr algn="ctr"/>
            <a:r>
              <a:rPr lang="ru-RU" sz="2400" dirty="0">
                <a:solidFill>
                  <a:schemeClr val="tx1"/>
                </a:solidFill>
                <a:latin typeface="Arial" pitchFamily="34" charset="0"/>
                <a:cs typeface="Arial" pitchFamily="34" charset="0"/>
              </a:rPr>
              <a:t/>
            </a:r>
            <a:br>
              <a:rPr lang="ru-RU" sz="2400" dirty="0">
                <a:solidFill>
                  <a:schemeClr val="tx1"/>
                </a:solidFill>
                <a:latin typeface="Arial" pitchFamily="34" charset="0"/>
                <a:cs typeface="Arial" pitchFamily="34" charset="0"/>
              </a:rPr>
            </a:br>
            <a:r>
              <a:rPr lang="ru-RU" sz="2400" b="1" dirty="0" smtClean="0">
                <a:solidFill>
                  <a:schemeClr val="tx1"/>
                </a:solidFill>
                <a:latin typeface="Arial" pitchFamily="34" charset="0"/>
                <a:cs typeface="Arial" pitchFamily="34" charset="0"/>
              </a:rPr>
              <a:t>Алгоритм:</a:t>
            </a:r>
            <a:r>
              <a:rPr lang="ru-RU" sz="2400" b="1" dirty="0" smtClean="0"/>
              <a:t> как выстроить оценку рисков</a:t>
            </a:r>
            <a:br>
              <a:rPr lang="ru-RU" sz="2400" b="1" dirty="0" smtClean="0"/>
            </a:br>
            <a:endParaRPr lang="ru-RU" sz="2400" dirty="0">
              <a:solidFill>
                <a:schemeClr val="tx1"/>
              </a:solidFill>
              <a:latin typeface="Arial" pitchFamily="34" charset="0"/>
              <a:cs typeface="Arial" pitchFamily="34" charset="0"/>
            </a:endParaRPr>
          </a:p>
        </p:txBody>
      </p:sp>
      <p:sp>
        <p:nvSpPr>
          <p:cNvPr id="3" name="Содержимое 2"/>
          <p:cNvSpPr>
            <a:spLocks noGrp="1"/>
          </p:cNvSpPr>
          <p:nvPr>
            <p:ph idx="1"/>
          </p:nvPr>
        </p:nvSpPr>
        <p:spPr>
          <a:xfrm>
            <a:off x="683568" y="1196752"/>
            <a:ext cx="8215370" cy="4962163"/>
          </a:xfrm>
          <a:noFill/>
        </p:spPr>
        <p:txBody>
          <a:bodyPr vert="horz" anchor="t">
            <a:normAutofit fontScale="70000" lnSpcReduction="20000"/>
          </a:bodyPr>
          <a:lstStyle/>
          <a:p>
            <a:pPr indent="-255905">
              <a:buNone/>
            </a:pPr>
            <a:r>
              <a:rPr lang="ru-RU" sz="1200" dirty="0">
                <a:latin typeface="Arial" pitchFamily="34" charset="0"/>
                <a:cs typeface="Arial" pitchFamily="34" charset="0"/>
              </a:rPr>
              <a:t>                                                                                                </a:t>
            </a:r>
            <a:endParaRPr lang="ru-RU" sz="1200" i="1" dirty="0">
              <a:latin typeface="Arial" pitchFamily="34" charset="0"/>
              <a:cs typeface="Arial" pitchFamily="34" charset="0"/>
            </a:endParaRPr>
          </a:p>
          <a:p>
            <a:pPr indent="-255905">
              <a:buNone/>
            </a:pPr>
            <a:endParaRPr lang="ru-RU" sz="2000" dirty="0" smtClean="0"/>
          </a:p>
          <a:p>
            <a:r>
              <a:rPr lang="ru-RU" sz="2400" dirty="0" smtClean="0"/>
              <a:t>Участие работников очень важно, так как именно они ежедневно сталкиваются с рисками на своих рабочих местах. Вовлечь в работу по оценке рисков сразу всех работников организации не получится, для начала включите в оценочную группу одного или нескольких их представителей. Это могут быть уполномоченные по охране труда либо наиболее опытные сотрудники.</a:t>
            </a:r>
          </a:p>
          <a:p>
            <a:pPr>
              <a:buNone/>
            </a:pPr>
            <a:endParaRPr lang="ru-RU" sz="2400" dirty="0" smtClean="0"/>
          </a:p>
          <a:p>
            <a:r>
              <a:rPr lang="ru-RU" sz="2400" dirty="0" smtClean="0"/>
              <a:t>Во время работы оценочной группы представитель работников будет взаимодействовать с трудовым коллективом и привлекать их к выявлению факторов опасности на конкретных рабочих местах. Каждый сотрудник в течение всей смены должен добровольно и осознанно оценивать риски, их последствия, принимать необходимые меры по устранению опасностей, чтобы обеспечить безопасную для себя работу.</a:t>
            </a:r>
          </a:p>
          <a:p>
            <a:pPr>
              <a:buNone/>
            </a:pPr>
            <a:r>
              <a:rPr lang="ru-RU" sz="2400" dirty="0" smtClean="0"/>
              <a:t> </a:t>
            </a:r>
          </a:p>
          <a:p>
            <a:r>
              <a:rPr lang="ru-RU" sz="2400" dirty="0" smtClean="0"/>
              <a:t>Оценка рисков не предполагает особой подготовки, но члены оценочной группы должны разбираться в вопросе. Для этого они изучают </a:t>
            </a:r>
            <a:r>
              <a:rPr lang="ru-RU" sz="2400" dirty="0" err="1" smtClean="0"/>
              <a:t>ГОСТы</a:t>
            </a:r>
            <a:r>
              <a:rPr lang="ru-RU" sz="2400" dirty="0" smtClean="0"/>
              <a:t>, данные о характеристике производственных объектов, опыт оценки профессиональных рисков на других предприятиях, результаты мониторинга и контрольных мероприятий систем управления профессиональными рисками. Организовать обучение можно самостоятельно либо с привлечением сторонних организаций.</a:t>
            </a:r>
          </a:p>
          <a:p>
            <a:pPr indent="-255905">
              <a:buNone/>
            </a:pPr>
            <a:endParaRPr lang="ru-RU" sz="2200" b="1" dirty="0">
              <a:latin typeface="Times New Roman" pitchFamily="18" charset="0"/>
              <a:cs typeface="Times New Roman" pitchFamily="18" charset="0"/>
            </a:endParaRPr>
          </a:p>
        </p:txBody>
      </p:sp>
      <p:sp>
        <p:nvSpPr>
          <p:cNvPr id="4" name="Номер слайда 3"/>
          <p:cNvSpPr>
            <a:spLocks noGrp="1"/>
          </p:cNvSpPr>
          <p:nvPr>
            <p:ph type="sldNum" sz="quarter" idx="12"/>
          </p:nvPr>
        </p:nvSpPr>
        <p:spPr/>
        <p:txBody>
          <a:bodyPr/>
          <a:lstStyle/>
          <a:p>
            <a:pPr>
              <a:defRPr/>
            </a:pPr>
            <a:fld id="{12FB417F-1037-4842-BE13-87F673E973DA}" type="slidenum">
              <a:rPr lang="ru-RU" smtClean="0"/>
              <a:pPr>
                <a:defRPr/>
              </a:pPr>
              <a:t>10</a:t>
            </a:fld>
            <a:endParaRPr lang="ru-RU"/>
          </a:p>
        </p:txBody>
      </p:sp>
      <p:pic>
        <p:nvPicPr>
          <p:cNvPr id="5" name="Picture 2" descr="D:\Рекламные материалы\Логотипы\С ОТ НН.pn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4427984" y="6165304"/>
            <a:ext cx="1628775" cy="447675"/>
          </a:xfrm>
          <a:prstGeom prst="rect">
            <a:avLst/>
          </a:prstGeom>
          <a:noFill/>
          <a:extLst>
            <a:ext uri="{909E8E84-426E-40DD-AFC4-6F175D3DCCD1}">
              <a14:hiddenFill xmlns:a14="http://schemas.microsoft.com/office/drawing/2010/main" xmlns="">
                <a:solidFill>
                  <a:srgbClr val="FFFFFF"/>
                </a:solidFill>
              </a14:hiddenFill>
            </a:ext>
          </a:extLst>
        </p:spPr>
      </p:pic>
      <p:pic>
        <p:nvPicPr>
          <p:cNvPr id="6" name="Picture 3" descr="D:\Рекламные материалы\Логотипы\SSOT_BW.pn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6444208" y="6237312"/>
            <a:ext cx="2304256" cy="335451"/>
          </a:xfrm>
          <a:prstGeom prst="rect">
            <a:avLst/>
          </a:prstGeom>
          <a:noFill/>
          <a:extLst>
            <a:ext uri="{909E8E84-426E-40DD-AFC4-6F175D3DCCD1}">
              <a14:hiddenFill xmlns:a14="http://schemas.microsoft.com/office/drawing/2010/main" xmlns="">
                <a:solidFill>
                  <a:srgbClr val="FFFFFF"/>
                </a:solidFill>
              </a14:hiddenFill>
            </a:ext>
          </a:extLst>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83568" y="620688"/>
            <a:ext cx="8229600" cy="576064"/>
          </a:xfrm>
          <a:noFill/>
        </p:spPr>
        <p:txBody>
          <a:bodyPr>
            <a:normAutofit fontScale="90000"/>
          </a:bodyPr>
          <a:lstStyle/>
          <a:p>
            <a:pPr algn="ctr"/>
            <a:r>
              <a:rPr lang="ru-RU" sz="2400" dirty="0">
                <a:solidFill>
                  <a:schemeClr val="tx1"/>
                </a:solidFill>
                <a:latin typeface="Arial" pitchFamily="34" charset="0"/>
                <a:cs typeface="Arial" pitchFamily="34" charset="0"/>
              </a:rPr>
              <a:t/>
            </a:r>
            <a:br>
              <a:rPr lang="ru-RU" sz="2400" dirty="0">
                <a:solidFill>
                  <a:schemeClr val="tx1"/>
                </a:solidFill>
                <a:latin typeface="Arial" pitchFamily="34" charset="0"/>
                <a:cs typeface="Arial" pitchFamily="34" charset="0"/>
              </a:rPr>
            </a:br>
            <a:r>
              <a:rPr lang="ru-RU" sz="2400" b="1" dirty="0" smtClean="0">
                <a:solidFill>
                  <a:schemeClr val="tx1"/>
                </a:solidFill>
                <a:latin typeface="Arial" pitchFamily="34" charset="0"/>
                <a:cs typeface="Arial" pitchFamily="34" charset="0"/>
              </a:rPr>
              <a:t>Алгоритм:</a:t>
            </a:r>
            <a:r>
              <a:rPr lang="ru-RU" sz="2400" b="1" dirty="0" smtClean="0"/>
              <a:t> как выстроить оценку рисков</a:t>
            </a:r>
            <a:br>
              <a:rPr lang="ru-RU" sz="2400" b="1" dirty="0" smtClean="0"/>
            </a:br>
            <a:endParaRPr lang="ru-RU" sz="2400" dirty="0">
              <a:solidFill>
                <a:schemeClr val="tx1"/>
              </a:solidFill>
              <a:latin typeface="Arial" pitchFamily="34" charset="0"/>
              <a:cs typeface="Arial" pitchFamily="34" charset="0"/>
            </a:endParaRPr>
          </a:p>
        </p:txBody>
      </p:sp>
      <p:sp>
        <p:nvSpPr>
          <p:cNvPr id="3" name="Содержимое 2"/>
          <p:cNvSpPr>
            <a:spLocks noGrp="1"/>
          </p:cNvSpPr>
          <p:nvPr>
            <p:ph idx="1"/>
          </p:nvPr>
        </p:nvSpPr>
        <p:spPr>
          <a:xfrm>
            <a:off x="683568" y="1988840"/>
            <a:ext cx="8215370" cy="4170075"/>
          </a:xfrm>
          <a:noFill/>
        </p:spPr>
        <p:txBody>
          <a:bodyPr vert="horz" anchor="t">
            <a:normAutofit fontScale="70000" lnSpcReduction="20000"/>
          </a:bodyPr>
          <a:lstStyle/>
          <a:p>
            <a:pPr indent="-255905">
              <a:buNone/>
            </a:pPr>
            <a:r>
              <a:rPr lang="ru-RU" sz="1200" dirty="0">
                <a:latin typeface="Arial" pitchFamily="34" charset="0"/>
                <a:cs typeface="Arial" pitchFamily="34" charset="0"/>
              </a:rPr>
              <a:t>                                                                                                </a:t>
            </a:r>
            <a:endParaRPr lang="ru-RU" sz="1200" i="1" dirty="0">
              <a:latin typeface="Arial" pitchFamily="34" charset="0"/>
              <a:cs typeface="Arial" pitchFamily="34" charset="0"/>
            </a:endParaRPr>
          </a:p>
          <a:p>
            <a:pPr>
              <a:buNone/>
            </a:pPr>
            <a:r>
              <a:rPr lang="ru-RU" sz="2000" b="1" dirty="0" smtClean="0"/>
              <a:t>Шаг 2. Составьте план оценки рисков</a:t>
            </a:r>
          </a:p>
          <a:p>
            <a:r>
              <a:rPr lang="ru-RU" sz="2000" b="1" dirty="0" smtClean="0"/>
              <a:t>Выберите объекты оценки.</a:t>
            </a:r>
            <a:r>
              <a:rPr lang="ru-RU" sz="2000" dirty="0" smtClean="0"/>
              <a:t> Оценку рисков невозможно сделать за один раз, поэтому весь объем работы делят на части. Это позволяет рационально использовать время и детально сосредоточиться на оценке каждого из объектов. Оценку можно разграничить по технологическим процессам, отделам, участкам, бригадам, по цехам или зданиям. На одну проверку количество оцениваемых рисков должно быть четко ограничено.</a:t>
            </a:r>
          </a:p>
          <a:p>
            <a:pPr>
              <a:buNone/>
            </a:pPr>
            <a:endParaRPr lang="ru-RU" sz="2000" dirty="0" smtClean="0"/>
          </a:p>
          <a:p>
            <a:r>
              <a:rPr lang="ru-RU" sz="2000" b="1" dirty="0" smtClean="0"/>
              <a:t>Составьте графики оценки рисков.</a:t>
            </a:r>
            <a:r>
              <a:rPr lang="ru-RU" sz="2000" dirty="0" smtClean="0"/>
              <a:t> Их составляют, чтобы равномерно распределить нагрузку. Наиболее опасные для работников участки ставят в начало графика. Чтобы определить такие участки, оценочная группа изучает материалы по проверкам соблюдения требований охраны труда. Это могут быть как результаты внутреннего контроля, так и проверок контрольно-надзорных органов. Так же используют данные по несчастным случаям, профзаболеваниям, микротравмам и протоколы замеров производственных факторов.</a:t>
            </a:r>
          </a:p>
          <a:p>
            <a:pPr>
              <a:buNone/>
            </a:pPr>
            <a:endParaRPr lang="ru-RU" sz="2000" dirty="0" smtClean="0"/>
          </a:p>
          <a:p>
            <a:r>
              <a:rPr lang="ru-RU" sz="2000" b="1" dirty="0" smtClean="0"/>
              <a:t>Определите, нужно ли привлекать сторонних специалистов.</a:t>
            </a:r>
            <a:r>
              <a:rPr lang="ru-RU" sz="2000" dirty="0" smtClean="0"/>
              <a:t> В качестве вспомогательной силы работодатель может привлекать дополнительных специалистов, чтобы оценить риски, о которых у него самого нет достаточной информации. Либо для проведения более детального анализа.</a:t>
            </a:r>
          </a:p>
          <a:p>
            <a:pPr indent="-255905">
              <a:buNone/>
            </a:pPr>
            <a:endParaRPr lang="ru-RU" sz="2200" b="1" dirty="0">
              <a:latin typeface="Times New Roman" pitchFamily="18" charset="0"/>
              <a:cs typeface="Times New Roman" pitchFamily="18" charset="0"/>
            </a:endParaRPr>
          </a:p>
        </p:txBody>
      </p:sp>
      <p:sp>
        <p:nvSpPr>
          <p:cNvPr id="4" name="Номер слайда 3"/>
          <p:cNvSpPr>
            <a:spLocks noGrp="1"/>
          </p:cNvSpPr>
          <p:nvPr>
            <p:ph type="sldNum" sz="quarter" idx="12"/>
          </p:nvPr>
        </p:nvSpPr>
        <p:spPr/>
        <p:txBody>
          <a:bodyPr/>
          <a:lstStyle/>
          <a:p>
            <a:pPr>
              <a:defRPr/>
            </a:pPr>
            <a:fld id="{12FB417F-1037-4842-BE13-87F673E973DA}" type="slidenum">
              <a:rPr lang="ru-RU" smtClean="0"/>
              <a:pPr>
                <a:defRPr/>
              </a:pPr>
              <a:t>11</a:t>
            </a:fld>
            <a:endParaRPr lang="ru-RU"/>
          </a:p>
        </p:txBody>
      </p:sp>
      <p:pic>
        <p:nvPicPr>
          <p:cNvPr id="5" name="Picture 2" descr="D:\Рекламные материалы\Логотипы\С ОТ НН.pn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4422317" y="6093296"/>
            <a:ext cx="1628775" cy="447675"/>
          </a:xfrm>
          <a:prstGeom prst="rect">
            <a:avLst/>
          </a:prstGeom>
          <a:noFill/>
          <a:extLst>
            <a:ext uri="{909E8E84-426E-40DD-AFC4-6F175D3DCCD1}">
              <a14:hiddenFill xmlns:a14="http://schemas.microsoft.com/office/drawing/2010/main" xmlns="">
                <a:solidFill>
                  <a:srgbClr val="FFFFFF"/>
                </a:solidFill>
              </a14:hiddenFill>
            </a:ext>
          </a:extLst>
        </p:spPr>
      </p:pic>
      <p:pic>
        <p:nvPicPr>
          <p:cNvPr id="6" name="Picture 3" descr="D:\Рекламные материалы\Логотипы\SSOT_BW.pn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6395342" y="6158915"/>
            <a:ext cx="2304256" cy="335451"/>
          </a:xfrm>
          <a:prstGeom prst="rect">
            <a:avLst/>
          </a:prstGeom>
          <a:noFill/>
          <a:extLst>
            <a:ext uri="{909E8E84-426E-40DD-AFC4-6F175D3DCCD1}">
              <a14:hiddenFill xmlns:a14="http://schemas.microsoft.com/office/drawing/2010/main" xmlns="">
                <a:solidFill>
                  <a:srgbClr val="FFFFFF"/>
                </a:solidFill>
              </a14:hiddenFill>
            </a:ext>
          </a:extLst>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83568" y="620688"/>
            <a:ext cx="8229600" cy="576064"/>
          </a:xfrm>
          <a:noFill/>
        </p:spPr>
        <p:txBody>
          <a:bodyPr>
            <a:normAutofit fontScale="90000"/>
          </a:bodyPr>
          <a:lstStyle/>
          <a:p>
            <a:pPr algn="ctr"/>
            <a:r>
              <a:rPr lang="ru-RU" sz="2400" dirty="0">
                <a:solidFill>
                  <a:schemeClr val="tx1"/>
                </a:solidFill>
                <a:latin typeface="Arial" pitchFamily="34" charset="0"/>
                <a:cs typeface="Arial" pitchFamily="34" charset="0"/>
              </a:rPr>
              <a:t/>
            </a:r>
            <a:br>
              <a:rPr lang="ru-RU" sz="2400" dirty="0">
                <a:solidFill>
                  <a:schemeClr val="tx1"/>
                </a:solidFill>
                <a:latin typeface="Arial" pitchFamily="34" charset="0"/>
                <a:cs typeface="Arial" pitchFamily="34" charset="0"/>
              </a:rPr>
            </a:br>
            <a:r>
              <a:rPr lang="ru-RU" sz="2400" b="1" dirty="0" smtClean="0">
                <a:solidFill>
                  <a:schemeClr val="tx1"/>
                </a:solidFill>
                <a:latin typeface="Arial" pitchFamily="34" charset="0"/>
                <a:cs typeface="Arial" pitchFamily="34" charset="0"/>
              </a:rPr>
              <a:t>Алгоритм:</a:t>
            </a:r>
            <a:r>
              <a:rPr lang="ru-RU" sz="2400" b="1" dirty="0" smtClean="0"/>
              <a:t> как выстроить оценку рисков</a:t>
            </a:r>
            <a:br>
              <a:rPr lang="ru-RU" sz="2400" b="1" dirty="0" smtClean="0"/>
            </a:br>
            <a:endParaRPr lang="ru-RU" sz="2400" dirty="0">
              <a:solidFill>
                <a:schemeClr val="tx1"/>
              </a:solidFill>
              <a:latin typeface="Arial" pitchFamily="34" charset="0"/>
              <a:cs typeface="Arial" pitchFamily="34" charset="0"/>
            </a:endParaRPr>
          </a:p>
        </p:txBody>
      </p:sp>
      <p:sp>
        <p:nvSpPr>
          <p:cNvPr id="3" name="Содержимое 2"/>
          <p:cNvSpPr>
            <a:spLocks noGrp="1"/>
          </p:cNvSpPr>
          <p:nvPr>
            <p:ph idx="1"/>
          </p:nvPr>
        </p:nvSpPr>
        <p:spPr>
          <a:xfrm>
            <a:off x="179512" y="1196753"/>
            <a:ext cx="8784976" cy="4176463"/>
          </a:xfrm>
          <a:noFill/>
        </p:spPr>
        <p:txBody>
          <a:bodyPr vert="horz" anchor="t">
            <a:normAutofit fontScale="85000" lnSpcReduction="20000"/>
          </a:bodyPr>
          <a:lstStyle/>
          <a:p>
            <a:pPr indent="-255905">
              <a:buNone/>
            </a:pPr>
            <a:r>
              <a:rPr lang="ru-RU" sz="1200" dirty="0">
                <a:latin typeface="Arial" pitchFamily="34" charset="0"/>
                <a:cs typeface="Arial" pitchFamily="34" charset="0"/>
              </a:rPr>
              <a:t>                                                                                                </a:t>
            </a:r>
            <a:endParaRPr lang="ru-RU" sz="1200" i="1" dirty="0">
              <a:latin typeface="Arial" pitchFamily="34" charset="0"/>
              <a:cs typeface="Arial" pitchFamily="34" charset="0"/>
            </a:endParaRPr>
          </a:p>
          <a:p>
            <a:pPr>
              <a:buNone/>
            </a:pPr>
            <a:r>
              <a:rPr lang="ru-RU" sz="2000" b="1" dirty="0" smtClean="0"/>
              <a:t>Шаг 3. Выберите методику оценки рисков</a:t>
            </a:r>
          </a:p>
          <a:p>
            <a:r>
              <a:rPr lang="ru-RU" sz="2000" dirty="0" smtClean="0"/>
              <a:t>Нормативные документы по оценке рисков не содержат нормы, которые обязывают работодателей применять какие-то конкретные методы. Поэтому метод выбирают самостоятельно в зависимости от характера деятельности и сложности производственных операций (</a:t>
            </a:r>
            <a:r>
              <a:rPr lang="ru-RU" sz="2000" dirty="0" smtClean="0">
                <a:hlinkClick r:id="rId2"/>
              </a:rPr>
              <a:t>п. 37</a:t>
            </a:r>
            <a:r>
              <a:rPr lang="ru-RU" sz="2000" dirty="0" smtClean="0"/>
              <a:t> Типового положения о системе управления охраной труда, утв. приказом Минтруда от 19.08.2016 № 438н). При выборе учитывают практический опыт и навыки оценочной группы, доступность ресурсов, объекты оценки, характер и наличие статистических данных и информации.</a:t>
            </a:r>
          </a:p>
          <a:p>
            <a:r>
              <a:rPr lang="ru-RU" sz="2000" dirty="0" smtClean="0"/>
              <a:t>Все методы основаны на последовательном определении потенциальных опасностей, вероятности их появления и оценке возможных последствий. То есть независимо от метода нужно ответить на три ключевых вопроса:</a:t>
            </a:r>
          </a:p>
          <a:p>
            <a:pPr>
              <a:buNone/>
            </a:pPr>
            <a:r>
              <a:rPr lang="ru-RU" sz="2000" dirty="0" smtClean="0"/>
              <a:t>		- Что может случиться?</a:t>
            </a:r>
          </a:p>
          <a:p>
            <a:pPr>
              <a:buNone/>
            </a:pPr>
            <a:r>
              <a:rPr lang="ru-RU" sz="2000" dirty="0" smtClean="0"/>
              <a:t>		-  Какова вероятность, что это произойдет?</a:t>
            </a:r>
          </a:p>
          <a:p>
            <a:pPr>
              <a:buNone/>
            </a:pPr>
            <a:r>
              <a:rPr lang="ru-RU" sz="2000" dirty="0" smtClean="0"/>
              <a:t>		-  Какие могут быть последствия?</a:t>
            </a:r>
          </a:p>
          <a:p>
            <a:pPr>
              <a:buNone/>
            </a:pPr>
            <a:endParaRPr lang="ru-RU" sz="2000" dirty="0" smtClean="0"/>
          </a:p>
          <a:p>
            <a:r>
              <a:rPr lang="ru-RU" sz="2000" dirty="0" smtClean="0"/>
              <a:t>Ответы на эти вопросы всегда приведут к определению уровней риска.</a:t>
            </a:r>
          </a:p>
          <a:p>
            <a:pPr indent="-255905">
              <a:buNone/>
            </a:pPr>
            <a:endParaRPr lang="ru-RU" sz="2200" b="1" dirty="0">
              <a:latin typeface="Times New Roman" pitchFamily="18" charset="0"/>
              <a:cs typeface="Times New Roman" pitchFamily="18" charset="0"/>
            </a:endParaRPr>
          </a:p>
        </p:txBody>
      </p:sp>
      <p:sp>
        <p:nvSpPr>
          <p:cNvPr id="4" name="Номер слайда 3"/>
          <p:cNvSpPr>
            <a:spLocks noGrp="1"/>
          </p:cNvSpPr>
          <p:nvPr>
            <p:ph type="sldNum" sz="quarter" idx="12"/>
          </p:nvPr>
        </p:nvSpPr>
        <p:spPr/>
        <p:txBody>
          <a:bodyPr/>
          <a:lstStyle/>
          <a:p>
            <a:pPr>
              <a:defRPr/>
            </a:pPr>
            <a:fld id="{12FB417F-1037-4842-BE13-87F673E973DA}" type="slidenum">
              <a:rPr lang="ru-RU" smtClean="0"/>
              <a:pPr>
                <a:defRPr/>
              </a:pPr>
              <a:t>12</a:t>
            </a:fld>
            <a:endParaRPr lang="ru-RU"/>
          </a:p>
        </p:txBody>
      </p:sp>
      <p:pic>
        <p:nvPicPr>
          <p:cNvPr id="5" name="Picture 2" descr="D:\Рекламные материалы\Логотипы\С ОТ НН.pn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4422317" y="6093296"/>
            <a:ext cx="1628775" cy="447675"/>
          </a:xfrm>
          <a:prstGeom prst="rect">
            <a:avLst/>
          </a:prstGeom>
          <a:noFill/>
          <a:extLst>
            <a:ext uri="{909E8E84-426E-40DD-AFC4-6F175D3DCCD1}">
              <a14:hiddenFill xmlns:a14="http://schemas.microsoft.com/office/drawing/2010/main" xmlns="">
                <a:solidFill>
                  <a:srgbClr val="FFFFFF"/>
                </a:solidFill>
              </a14:hiddenFill>
            </a:ext>
          </a:extLst>
        </p:spPr>
      </p:pic>
      <p:pic>
        <p:nvPicPr>
          <p:cNvPr id="6" name="Picture 3" descr="D:\Рекламные материалы\Логотипы\SSOT_BW.png"/>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6395342" y="6158915"/>
            <a:ext cx="2304256" cy="335451"/>
          </a:xfrm>
          <a:prstGeom prst="rect">
            <a:avLst/>
          </a:prstGeom>
          <a:noFill/>
          <a:extLst>
            <a:ext uri="{909E8E84-426E-40DD-AFC4-6F175D3DCCD1}">
              <a14:hiddenFill xmlns:a14="http://schemas.microsoft.com/office/drawing/2010/main" xmlns="">
                <a:solidFill>
                  <a:srgbClr val="FFFFFF"/>
                </a:solidFill>
              </a14:hiddenFill>
            </a:ext>
          </a:extLst>
        </p:spPr>
      </p:pic>
      <p:pic>
        <p:nvPicPr>
          <p:cNvPr id="2050" name="Picture 2"/>
          <p:cNvPicPr>
            <a:picLocks noChangeAspect="1" noChangeArrowheads="1"/>
          </p:cNvPicPr>
          <p:nvPr/>
        </p:nvPicPr>
        <p:blipFill>
          <a:blip r:embed="rId5" cstate="print"/>
          <a:srcRect/>
          <a:stretch>
            <a:fillRect/>
          </a:stretch>
        </p:blipFill>
        <p:spPr bwMode="auto">
          <a:xfrm>
            <a:off x="539552" y="5229200"/>
            <a:ext cx="1661762" cy="1504181"/>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83568" y="620688"/>
            <a:ext cx="8229600" cy="576064"/>
          </a:xfrm>
          <a:noFill/>
        </p:spPr>
        <p:txBody>
          <a:bodyPr>
            <a:normAutofit fontScale="90000"/>
          </a:bodyPr>
          <a:lstStyle/>
          <a:p>
            <a:pPr algn="ctr"/>
            <a:r>
              <a:rPr lang="ru-RU" sz="2400" dirty="0">
                <a:solidFill>
                  <a:schemeClr val="tx1"/>
                </a:solidFill>
                <a:latin typeface="Arial" pitchFamily="34" charset="0"/>
                <a:cs typeface="Arial" pitchFamily="34" charset="0"/>
              </a:rPr>
              <a:t/>
            </a:r>
            <a:br>
              <a:rPr lang="ru-RU" sz="2400" dirty="0">
                <a:solidFill>
                  <a:schemeClr val="tx1"/>
                </a:solidFill>
                <a:latin typeface="Arial" pitchFamily="34" charset="0"/>
                <a:cs typeface="Arial" pitchFamily="34" charset="0"/>
              </a:rPr>
            </a:br>
            <a:r>
              <a:rPr lang="ru-RU" sz="2400" b="1" dirty="0" smtClean="0">
                <a:solidFill>
                  <a:schemeClr val="tx1"/>
                </a:solidFill>
                <a:latin typeface="Arial" pitchFamily="34" charset="0"/>
                <a:cs typeface="Arial" pitchFamily="34" charset="0"/>
              </a:rPr>
              <a:t>Алгоритм:</a:t>
            </a:r>
            <a:r>
              <a:rPr lang="ru-RU" sz="2400" b="1" dirty="0" smtClean="0"/>
              <a:t> как выстроить оценку рисков</a:t>
            </a:r>
            <a:br>
              <a:rPr lang="ru-RU" sz="2400" b="1" dirty="0" smtClean="0"/>
            </a:br>
            <a:endParaRPr lang="ru-RU" sz="2400" dirty="0">
              <a:solidFill>
                <a:schemeClr val="tx1"/>
              </a:solidFill>
              <a:latin typeface="Arial" pitchFamily="34" charset="0"/>
              <a:cs typeface="Arial" pitchFamily="34" charset="0"/>
            </a:endParaRPr>
          </a:p>
        </p:txBody>
      </p:sp>
      <p:sp>
        <p:nvSpPr>
          <p:cNvPr id="3" name="Содержимое 2"/>
          <p:cNvSpPr>
            <a:spLocks noGrp="1"/>
          </p:cNvSpPr>
          <p:nvPr>
            <p:ph idx="1"/>
          </p:nvPr>
        </p:nvSpPr>
        <p:spPr>
          <a:xfrm>
            <a:off x="179512" y="1196752"/>
            <a:ext cx="8719426" cy="4962163"/>
          </a:xfrm>
          <a:noFill/>
        </p:spPr>
        <p:txBody>
          <a:bodyPr vert="horz" anchor="t">
            <a:normAutofit fontScale="77500" lnSpcReduction="20000"/>
          </a:bodyPr>
          <a:lstStyle/>
          <a:p>
            <a:pPr indent="-255905">
              <a:buNone/>
            </a:pPr>
            <a:r>
              <a:rPr lang="ru-RU" sz="1200" dirty="0">
                <a:latin typeface="Arial" pitchFamily="34" charset="0"/>
                <a:cs typeface="Arial" pitchFamily="34" charset="0"/>
              </a:rPr>
              <a:t>                                                                                                </a:t>
            </a:r>
            <a:endParaRPr lang="ru-RU" sz="1200" i="1" dirty="0">
              <a:latin typeface="Arial" pitchFamily="34" charset="0"/>
              <a:cs typeface="Arial" pitchFamily="34" charset="0"/>
            </a:endParaRPr>
          </a:p>
          <a:p>
            <a:pPr>
              <a:buNone/>
            </a:pPr>
            <a:r>
              <a:rPr lang="ru-RU" sz="2000" b="1" dirty="0" smtClean="0"/>
              <a:t>Шаг 4. Проведите идентификацию</a:t>
            </a:r>
          </a:p>
          <a:p>
            <a:pPr>
              <a:buNone/>
            </a:pPr>
            <a:endParaRPr lang="ru-RU" sz="2000" b="1" dirty="0" smtClean="0"/>
          </a:p>
          <a:p>
            <a:r>
              <a:rPr lang="ru-RU" sz="2000" dirty="0" smtClean="0"/>
              <a:t>Работодатель может одновременно использовать несколько различных методик</a:t>
            </a:r>
          </a:p>
          <a:p>
            <a:r>
              <a:rPr lang="ru-RU" sz="2000" dirty="0" smtClean="0"/>
              <a:t>Цель идентификации — определить, какие опасности есть на рабочих местах, их источники. При этом учитывают не только инциденты, которые происходили ранее, но и потенциальные опасности. После того как группа выявила опасности, нужно выяснить кто им подвержен и в каких ситуациях.</a:t>
            </a:r>
          </a:p>
          <a:p>
            <a:r>
              <a:rPr lang="ru-RU" sz="2000" dirty="0" smtClean="0"/>
              <a:t>Для выявления опасностей проводят контроль состояния условий труда на рабочих местах. В рамках плановых и внеплановых внутренних проверок. Во время проверок применяют </a:t>
            </a:r>
            <a:r>
              <a:rPr lang="ru-RU" sz="2000" dirty="0" smtClean="0">
                <a:hlinkClick r:id="rId2"/>
              </a:rPr>
              <a:t>контрольные листы</a:t>
            </a:r>
            <a:r>
              <a:rPr lang="ru-RU" sz="2000" dirty="0" smtClean="0"/>
              <a:t>. Они представляют собой </a:t>
            </a:r>
            <a:r>
              <a:rPr lang="ru-RU" sz="2000" dirty="0" err="1" smtClean="0"/>
              <a:t>опросники</a:t>
            </a:r>
            <a:r>
              <a:rPr lang="ru-RU" sz="2000" dirty="0" smtClean="0"/>
              <a:t>, с помощью которых по принципу </a:t>
            </a:r>
            <a:r>
              <a:rPr lang="ru-RU" sz="2000" dirty="0" err="1" smtClean="0"/>
              <a:t>чек-листа</a:t>
            </a:r>
            <a:r>
              <a:rPr lang="ru-RU" sz="2000" dirty="0" smtClean="0"/>
              <a:t> можно выявить потенциальные опасности на конкретных рабочих местах.</a:t>
            </a:r>
          </a:p>
          <a:p>
            <a:r>
              <a:rPr lang="ru-RU" sz="2000" dirty="0" smtClean="0"/>
              <a:t>Для идентификации рисков также используют результаты замеров, которые сделали при проведении СОУТ и производственного контроля. Чтобы узнать мнение сотрудников о возможных факторах опасности на рабочих местах применяют метод интервью. Для этого проводят анкетирование, тренинги и пр.</a:t>
            </a:r>
          </a:p>
          <a:p>
            <a:r>
              <a:rPr lang="ru-RU" sz="2000" dirty="0" smtClean="0"/>
              <a:t>Зарисовки, фотографии, видеосъемка также помогут заметить профессиональные риски. При этом эту часть работы нельзя ограничивать только выявлением опасностей и их фиксацией. Об опасностях на рабочих местах следует незамедлительно сообщить работодателю и сотруднику, который отвечает за охрану труда на предприятии. Опасности по возможности следует устранить.</a:t>
            </a:r>
          </a:p>
          <a:p>
            <a:pPr indent="-255905">
              <a:buNone/>
            </a:pPr>
            <a:endParaRPr lang="ru-RU" sz="2200" b="1" dirty="0">
              <a:latin typeface="Times New Roman" pitchFamily="18" charset="0"/>
              <a:cs typeface="Times New Roman" pitchFamily="18" charset="0"/>
            </a:endParaRPr>
          </a:p>
        </p:txBody>
      </p:sp>
      <p:sp>
        <p:nvSpPr>
          <p:cNvPr id="4" name="Номер слайда 3"/>
          <p:cNvSpPr>
            <a:spLocks noGrp="1"/>
          </p:cNvSpPr>
          <p:nvPr>
            <p:ph type="sldNum" sz="quarter" idx="12"/>
          </p:nvPr>
        </p:nvSpPr>
        <p:spPr/>
        <p:txBody>
          <a:bodyPr/>
          <a:lstStyle/>
          <a:p>
            <a:pPr>
              <a:defRPr/>
            </a:pPr>
            <a:fld id="{12FB417F-1037-4842-BE13-87F673E973DA}" type="slidenum">
              <a:rPr lang="ru-RU" smtClean="0"/>
              <a:pPr>
                <a:defRPr/>
              </a:pPr>
              <a:t>13</a:t>
            </a:fld>
            <a:endParaRPr lang="ru-RU"/>
          </a:p>
        </p:txBody>
      </p:sp>
      <p:pic>
        <p:nvPicPr>
          <p:cNvPr id="5" name="Picture 2" descr="D:\Рекламные материалы\Логотипы\С ОТ НН.pn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4422317" y="6093296"/>
            <a:ext cx="1628775" cy="447675"/>
          </a:xfrm>
          <a:prstGeom prst="rect">
            <a:avLst/>
          </a:prstGeom>
          <a:noFill/>
          <a:extLst>
            <a:ext uri="{909E8E84-426E-40DD-AFC4-6F175D3DCCD1}">
              <a14:hiddenFill xmlns:a14="http://schemas.microsoft.com/office/drawing/2010/main" xmlns="">
                <a:solidFill>
                  <a:srgbClr val="FFFFFF"/>
                </a:solidFill>
              </a14:hiddenFill>
            </a:ext>
          </a:extLst>
        </p:spPr>
      </p:pic>
      <p:pic>
        <p:nvPicPr>
          <p:cNvPr id="6" name="Picture 3" descr="D:\Рекламные материалы\Логотипы\SSOT_BW.png"/>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6395342" y="6158915"/>
            <a:ext cx="2304256" cy="335451"/>
          </a:xfrm>
          <a:prstGeom prst="rect">
            <a:avLst/>
          </a:prstGeom>
          <a:noFill/>
          <a:extLst>
            <a:ext uri="{909E8E84-426E-40DD-AFC4-6F175D3DCCD1}">
              <a14:hiddenFill xmlns:a14="http://schemas.microsoft.com/office/drawing/2010/main" xmlns="">
                <a:solidFill>
                  <a:srgbClr val="FFFFFF"/>
                </a:solidFill>
              </a14:hiddenFill>
            </a:ext>
          </a:extLst>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83568" y="620688"/>
            <a:ext cx="8229600" cy="576064"/>
          </a:xfrm>
          <a:noFill/>
        </p:spPr>
        <p:txBody>
          <a:bodyPr>
            <a:normAutofit fontScale="90000"/>
          </a:bodyPr>
          <a:lstStyle/>
          <a:p>
            <a:pPr algn="ctr"/>
            <a:r>
              <a:rPr lang="ru-RU" sz="2400" dirty="0">
                <a:solidFill>
                  <a:schemeClr val="tx1"/>
                </a:solidFill>
                <a:latin typeface="Arial" pitchFamily="34" charset="0"/>
                <a:cs typeface="Arial" pitchFamily="34" charset="0"/>
              </a:rPr>
              <a:t/>
            </a:r>
            <a:br>
              <a:rPr lang="ru-RU" sz="2400" dirty="0">
                <a:solidFill>
                  <a:schemeClr val="tx1"/>
                </a:solidFill>
                <a:latin typeface="Arial" pitchFamily="34" charset="0"/>
                <a:cs typeface="Arial" pitchFamily="34" charset="0"/>
              </a:rPr>
            </a:br>
            <a:r>
              <a:rPr lang="ru-RU" sz="2400" b="1" dirty="0" smtClean="0">
                <a:solidFill>
                  <a:schemeClr val="tx1"/>
                </a:solidFill>
                <a:latin typeface="Arial" pitchFamily="34" charset="0"/>
                <a:cs typeface="Arial" pitchFamily="34" charset="0"/>
              </a:rPr>
              <a:t>Алгоритм:</a:t>
            </a:r>
            <a:r>
              <a:rPr lang="ru-RU" sz="2400" b="1" dirty="0" smtClean="0"/>
              <a:t> как выстроить оценку рисков</a:t>
            </a:r>
            <a:br>
              <a:rPr lang="ru-RU" sz="2400" b="1" dirty="0" smtClean="0"/>
            </a:br>
            <a:r>
              <a:rPr lang="ru-RU" sz="2000" dirty="0" smtClean="0">
                <a:solidFill>
                  <a:srgbClr val="FF0000"/>
                </a:solidFill>
              </a:rPr>
              <a:t>Пример идентификации опасностей на рабочих местах</a:t>
            </a:r>
            <a:r>
              <a:rPr lang="ru-RU" sz="2400" b="1" dirty="0" smtClean="0">
                <a:solidFill>
                  <a:srgbClr val="FF0000"/>
                </a:solidFill>
              </a:rPr>
              <a:t/>
            </a:r>
            <a:br>
              <a:rPr lang="ru-RU" sz="2400" b="1" dirty="0" smtClean="0">
                <a:solidFill>
                  <a:srgbClr val="FF0000"/>
                </a:solidFill>
              </a:rPr>
            </a:br>
            <a:endParaRPr lang="ru-RU" sz="2400" dirty="0">
              <a:solidFill>
                <a:srgbClr val="FF0000"/>
              </a:solidFill>
              <a:latin typeface="Arial" pitchFamily="34" charset="0"/>
              <a:cs typeface="Arial" pitchFamily="34" charset="0"/>
            </a:endParaRPr>
          </a:p>
        </p:txBody>
      </p:sp>
      <p:sp>
        <p:nvSpPr>
          <p:cNvPr id="4" name="Номер слайда 3"/>
          <p:cNvSpPr>
            <a:spLocks noGrp="1"/>
          </p:cNvSpPr>
          <p:nvPr>
            <p:ph type="sldNum" sz="quarter" idx="12"/>
          </p:nvPr>
        </p:nvSpPr>
        <p:spPr/>
        <p:txBody>
          <a:bodyPr/>
          <a:lstStyle/>
          <a:p>
            <a:pPr>
              <a:defRPr/>
            </a:pPr>
            <a:fld id="{12FB417F-1037-4842-BE13-87F673E973DA}" type="slidenum">
              <a:rPr lang="ru-RU" smtClean="0"/>
              <a:pPr>
                <a:defRPr/>
              </a:pPr>
              <a:t>14</a:t>
            </a:fld>
            <a:endParaRPr lang="ru-RU"/>
          </a:p>
        </p:txBody>
      </p:sp>
      <p:pic>
        <p:nvPicPr>
          <p:cNvPr id="5" name="Picture 2" descr="D:\Рекламные материалы\Логотипы\С ОТ НН.pn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6876256" y="5301208"/>
            <a:ext cx="1628775" cy="447675"/>
          </a:xfrm>
          <a:prstGeom prst="rect">
            <a:avLst/>
          </a:prstGeom>
          <a:noFill/>
          <a:extLst>
            <a:ext uri="{909E8E84-426E-40DD-AFC4-6F175D3DCCD1}">
              <a14:hiddenFill xmlns:a14="http://schemas.microsoft.com/office/drawing/2010/main" xmlns="">
                <a:solidFill>
                  <a:srgbClr val="FFFFFF"/>
                </a:solidFill>
              </a14:hiddenFill>
            </a:ext>
          </a:extLst>
        </p:spPr>
      </p:pic>
      <p:pic>
        <p:nvPicPr>
          <p:cNvPr id="6" name="Picture 3" descr="D:\Рекламные материалы\Логотипы\SSOT_BW.pn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6395342" y="6158915"/>
            <a:ext cx="2304256" cy="335451"/>
          </a:xfrm>
          <a:prstGeom prst="rect">
            <a:avLst/>
          </a:prstGeom>
          <a:noFill/>
          <a:extLst>
            <a:ext uri="{909E8E84-426E-40DD-AFC4-6F175D3DCCD1}">
              <a14:hiddenFill xmlns:a14="http://schemas.microsoft.com/office/drawing/2010/main" xmlns="">
                <a:solidFill>
                  <a:srgbClr val="FFFFFF"/>
                </a:solidFill>
              </a14:hiddenFill>
            </a:ext>
          </a:extLst>
        </p:spPr>
      </p:pic>
      <p:pic>
        <p:nvPicPr>
          <p:cNvPr id="3074" name="Picture 2"/>
          <p:cNvPicPr>
            <a:picLocks noChangeAspect="1" noChangeArrowheads="1"/>
          </p:cNvPicPr>
          <p:nvPr/>
        </p:nvPicPr>
        <p:blipFill>
          <a:blip r:embed="rId4" cstate="print"/>
          <a:srcRect/>
          <a:stretch>
            <a:fillRect/>
          </a:stretch>
        </p:blipFill>
        <p:spPr bwMode="auto">
          <a:xfrm>
            <a:off x="251520" y="1412776"/>
            <a:ext cx="5112568" cy="530120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83568" y="620688"/>
            <a:ext cx="8229600" cy="576064"/>
          </a:xfrm>
          <a:noFill/>
        </p:spPr>
        <p:txBody>
          <a:bodyPr>
            <a:normAutofit fontScale="90000"/>
          </a:bodyPr>
          <a:lstStyle/>
          <a:p>
            <a:pPr algn="ctr"/>
            <a:r>
              <a:rPr lang="ru-RU" sz="2400" dirty="0">
                <a:solidFill>
                  <a:schemeClr val="tx1"/>
                </a:solidFill>
                <a:latin typeface="Arial" pitchFamily="34" charset="0"/>
                <a:cs typeface="Arial" pitchFamily="34" charset="0"/>
              </a:rPr>
              <a:t/>
            </a:r>
            <a:br>
              <a:rPr lang="ru-RU" sz="2400" dirty="0">
                <a:solidFill>
                  <a:schemeClr val="tx1"/>
                </a:solidFill>
                <a:latin typeface="Arial" pitchFamily="34" charset="0"/>
                <a:cs typeface="Arial" pitchFamily="34" charset="0"/>
              </a:rPr>
            </a:br>
            <a:r>
              <a:rPr lang="ru-RU" sz="2400" b="1" dirty="0" smtClean="0">
                <a:solidFill>
                  <a:schemeClr val="tx1"/>
                </a:solidFill>
                <a:latin typeface="Arial" pitchFamily="34" charset="0"/>
                <a:cs typeface="Arial" pitchFamily="34" charset="0"/>
              </a:rPr>
              <a:t>Алгоритм:</a:t>
            </a:r>
            <a:r>
              <a:rPr lang="ru-RU" sz="2400" b="1" dirty="0" smtClean="0"/>
              <a:t> как выстроить оценку рисков</a:t>
            </a:r>
            <a:br>
              <a:rPr lang="ru-RU" sz="2400" b="1" dirty="0" smtClean="0"/>
            </a:br>
            <a:endParaRPr lang="ru-RU" sz="2400" dirty="0">
              <a:solidFill>
                <a:schemeClr val="tx1"/>
              </a:solidFill>
              <a:latin typeface="Arial" pitchFamily="34" charset="0"/>
              <a:cs typeface="Arial" pitchFamily="34" charset="0"/>
            </a:endParaRPr>
          </a:p>
        </p:txBody>
      </p:sp>
      <p:sp>
        <p:nvSpPr>
          <p:cNvPr id="3" name="Содержимое 2"/>
          <p:cNvSpPr>
            <a:spLocks noGrp="1"/>
          </p:cNvSpPr>
          <p:nvPr>
            <p:ph idx="1"/>
          </p:nvPr>
        </p:nvSpPr>
        <p:spPr>
          <a:xfrm>
            <a:off x="323528" y="1196753"/>
            <a:ext cx="8575410" cy="2520279"/>
          </a:xfrm>
          <a:noFill/>
        </p:spPr>
        <p:txBody>
          <a:bodyPr vert="horz" anchor="t">
            <a:normAutofit/>
          </a:bodyPr>
          <a:lstStyle/>
          <a:p>
            <a:pPr indent="-255905">
              <a:buNone/>
            </a:pPr>
            <a:r>
              <a:rPr lang="ru-RU" sz="2000" b="1" dirty="0" smtClean="0"/>
              <a:t>Шаг 5. Оцените величину рисков</a:t>
            </a:r>
          </a:p>
          <a:p>
            <a:r>
              <a:rPr lang="ru-RU" sz="1400" dirty="0" smtClean="0"/>
              <a:t>Все многообразие методов оценки рисков можно разделить на качественные, количественные и смешанные методы. Разберем один из самых простых — количественный метод </a:t>
            </a:r>
            <a:r>
              <a:rPr lang="ru-RU" sz="1400" dirty="0" err="1" smtClean="0"/>
              <a:t>Файна</a:t>
            </a:r>
            <a:r>
              <a:rPr lang="ru-RU" sz="1400" dirty="0" smtClean="0"/>
              <a:t> и </a:t>
            </a:r>
            <a:r>
              <a:rPr lang="ru-RU" sz="1400" dirty="0" err="1" smtClean="0"/>
              <a:t>Кинни</a:t>
            </a:r>
            <a:r>
              <a:rPr lang="ru-RU" sz="1400" dirty="0" smtClean="0"/>
              <a:t>. Его основная идея — оценка индивидуальных рисков отдельного работника.</a:t>
            </a:r>
          </a:p>
          <a:p>
            <a:pPr>
              <a:buNone/>
            </a:pPr>
            <a:endParaRPr lang="ru-RU" sz="1400" dirty="0" smtClean="0"/>
          </a:p>
          <a:p>
            <a:r>
              <a:rPr lang="ru-RU" sz="1400" dirty="0" smtClean="0"/>
              <a:t>При определении степени риска рассматривают все этапы работы: от процесса подготовки до стадий их завершения. Чтобы дать оценку профессиональному риску, устанавливают его количественную степень. Каждую опасность оценивают по трем составляющим: подверженность, вероятность и последствия наступления события. Для оценки каждого показателя применяют балльную шкалу:</a:t>
            </a:r>
          </a:p>
          <a:p>
            <a:pPr indent="-255905">
              <a:buNone/>
            </a:pPr>
            <a:endParaRPr lang="ru-RU" sz="2200" b="1" dirty="0">
              <a:latin typeface="Times New Roman" pitchFamily="18" charset="0"/>
              <a:cs typeface="Times New Roman" pitchFamily="18" charset="0"/>
            </a:endParaRPr>
          </a:p>
        </p:txBody>
      </p:sp>
      <p:sp>
        <p:nvSpPr>
          <p:cNvPr id="4" name="Номер слайда 3"/>
          <p:cNvSpPr>
            <a:spLocks noGrp="1"/>
          </p:cNvSpPr>
          <p:nvPr>
            <p:ph type="sldNum" sz="quarter" idx="12"/>
          </p:nvPr>
        </p:nvSpPr>
        <p:spPr/>
        <p:txBody>
          <a:bodyPr/>
          <a:lstStyle/>
          <a:p>
            <a:pPr>
              <a:defRPr/>
            </a:pPr>
            <a:fld id="{12FB417F-1037-4842-BE13-87F673E973DA}" type="slidenum">
              <a:rPr lang="ru-RU" smtClean="0"/>
              <a:pPr>
                <a:defRPr/>
              </a:pPr>
              <a:t>15</a:t>
            </a:fld>
            <a:endParaRPr lang="ru-RU"/>
          </a:p>
        </p:txBody>
      </p:sp>
      <p:pic>
        <p:nvPicPr>
          <p:cNvPr id="5" name="Picture 2" descr="D:\Рекламные материалы\Логотипы\С ОТ НН.pn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7308304" y="5229200"/>
            <a:ext cx="1628775" cy="447675"/>
          </a:xfrm>
          <a:prstGeom prst="rect">
            <a:avLst/>
          </a:prstGeom>
          <a:noFill/>
          <a:extLst>
            <a:ext uri="{909E8E84-426E-40DD-AFC4-6F175D3DCCD1}">
              <a14:hiddenFill xmlns:a14="http://schemas.microsoft.com/office/drawing/2010/main" xmlns="">
                <a:solidFill>
                  <a:srgbClr val="FFFFFF"/>
                </a:solidFill>
              </a14:hiddenFill>
            </a:ext>
          </a:extLst>
        </p:spPr>
      </p:pic>
      <p:pic>
        <p:nvPicPr>
          <p:cNvPr id="6" name="Picture 3" descr="D:\Рекламные материалы\Логотипы\SSOT_BW.pn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6660232" y="6093296"/>
            <a:ext cx="2304256" cy="335451"/>
          </a:xfrm>
          <a:prstGeom prst="rect">
            <a:avLst/>
          </a:prstGeom>
          <a:noFill/>
          <a:extLst>
            <a:ext uri="{909E8E84-426E-40DD-AFC4-6F175D3DCCD1}">
              <a14:hiddenFill xmlns:a14="http://schemas.microsoft.com/office/drawing/2010/main" xmlns="">
                <a:solidFill>
                  <a:srgbClr val="FFFFFF"/>
                </a:solidFill>
              </a14:hiddenFill>
            </a:ext>
          </a:extLst>
        </p:spPr>
      </p:pic>
      <p:pic>
        <p:nvPicPr>
          <p:cNvPr id="4098" name="Picture 2"/>
          <p:cNvPicPr>
            <a:picLocks noChangeAspect="1" noChangeArrowheads="1"/>
          </p:cNvPicPr>
          <p:nvPr/>
        </p:nvPicPr>
        <p:blipFill>
          <a:blip r:embed="rId4" cstate="print"/>
          <a:srcRect/>
          <a:stretch>
            <a:fillRect/>
          </a:stretch>
        </p:blipFill>
        <p:spPr bwMode="auto">
          <a:xfrm>
            <a:off x="251520" y="3645025"/>
            <a:ext cx="6264696" cy="257013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83568" y="620688"/>
            <a:ext cx="8229600" cy="576064"/>
          </a:xfrm>
          <a:noFill/>
        </p:spPr>
        <p:txBody>
          <a:bodyPr>
            <a:normAutofit fontScale="90000"/>
          </a:bodyPr>
          <a:lstStyle/>
          <a:p>
            <a:pPr algn="ctr"/>
            <a:r>
              <a:rPr lang="ru-RU" sz="2400" dirty="0">
                <a:solidFill>
                  <a:schemeClr val="tx1"/>
                </a:solidFill>
                <a:latin typeface="Arial" pitchFamily="34" charset="0"/>
                <a:cs typeface="Arial" pitchFamily="34" charset="0"/>
              </a:rPr>
              <a:t/>
            </a:r>
            <a:br>
              <a:rPr lang="ru-RU" sz="2400" dirty="0">
                <a:solidFill>
                  <a:schemeClr val="tx1"/>
                </a:solidFill>
                <a:latin typeface="Arial" pitchFamily="34" charset="0"/>
                <a:cs typeface="Arial" pitchFamily="34" charset="0"/>
              </a:rPr>
            </a:br>
            <a:r>
              <a:rPr lang="ru-RU" sz="2400" b="1" dirty="0" smtClean="0">
                <a:solidFill>
                  <a:schemeClr val="tx1"/>
                </a:solidFill>
                <a:latin typeface="Arial" pitchFamily="34" charset="0"/>
                <a:cs typeface="Arial" pitchFamily="34" charset="0"/>
              </a:rPr>
              <a:t>Алгоритм:</a:t>
            </a:r>
            <a:r>
              <a:rPr lang="ru-RU" sz="2400" b="1" dirty="0" smtClean="0"/>
              <a:t> как выстроить оценку рисков</a:t>
            </a:r>
            <a:br>
              <a:rPr lang="ru-RU" sz="2400" b="1" dirty="0" smtClean="0"/>
            </a:br>
            <a:endParaRPr lang="ru-RU" sz="2400" dirty="0">
              <a:solidFill>
                <a:schemeClr val="tx1"/>
              </a:solidFill>
              <a:latin typeface="Arial" pitchFamily="34" charset="0"/>
              <a:cs typeface="Arial" pitchFamily="34" charset="0"/>
            </a:endParaRPr>
          </a:p>
        </p:txBody>
      </p:sp>
      <p:sp>
        <p:nvSpPr>
          <p:cNvPr id="3" name="Содержимое 2"/>
          <p:cNvSpPr>
            <a:spLocks noGrp="1"/>
          </p:cNvSpPr>
          <p:nvPr>
            <p:ph idx="1"/>
          </p:nvPr>
        </p:nvSpPr>
        <p:spPr>
          <a:xfrm>
            <a:off x="323528" y="1196753"/>
            <a:ext cx="8575410" cy="792087"/>
          </a:xfrm>
          <a:noFill/>
        </p:spPr>
        <p:txBody>
          <a:bodyPr vert="horz" anchor="t">
            <a:normAutofit lnSpcReduction="10000"/>
          </a:bodyPr>
          <a:lstStyle/>
          <a:p>
            <a:pPr indent="-255905">
              <a:buNone/>
            </a:pPr>
            <a:r>
              <a:rPr lang="ru-RU" sz="2400" dirty="0" smtClean="0"/>
              <a:t>Чтобы получить количественную степень риска значения подставляют в формулу:</a:t>
            </a:r>
            <a:endParaRPr lang="ru-RU" sz="2200" b="1" dirty="0">
              <a:latin typeface="Times New Roman" pitchFamily="18" charset="0"/>
              <a:cs typeface="Times New Roman" pitchFamily="18" charset="0"/>
            </a:endParaRPr>
          </a:p>
        </p:txBody>
      </p:sp>
      <p:sp>
        <p:nvSpPr>
          <p:cNvPr id="4" name="Номер слайда 3"/>
          <p:cNvSpPr>
            <a:spLocks noGrp="1"/>
          </p:cNvSpPr>
          <p:nvPr>
            <p:ph type="sldNum" sz="quarter" idx="12"/>
          </p:nvPr>
        </p:nvSpPr>
        <p:spPr/>
        <p:txBody>
          <a:bodyPr/>
          <a:lstStyle/>
          <a:p>
            <a:pPr>
              <a:defRPr/>
            </a:pPr>
            <a:fld id="{12FB417F-1037-4842-BE13-87F673E973DA}" type="slidenum">
              <a:rPr lang="ru-RU" smtClean="0"/>
              <a:pPr>
                <a:defRPr/>
              </a:pPr>
              <a:t>16</a:t>
            </a:fld>
            <a:endParaRPr lang="ru-RU"/>
          </a:p>
        </p:txBody>
      </p:sp>
      <p:pic>
        <p:nvPicPr>
          <p:cNvPr id="5" name="Picture 2" descr="D:\Рекламные материалы\Логотипы\С ОТ НН.pn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4932040" y="6309320"/>
            <a:ext cx="1628775" cy="447675"/>
          </a:xfrm>
          <a:prstGeom prst="rect">
            <a:avLst/>
          </a:prstGeom>
          <a:noFill/>
          <a:extLst>
            <a:ext uri="{909E8E84-426E-40DD-AFC4-6F175D3DCCD1}">
              <a14:hiddenFill xmlns:a14="http://schemas.microsoft.com/office/drawing/2010/main" xmlns="">
                <a:solidFill>
                  <a:srgbClr val="FFFFFF"/>
                </a:solidFill>
              </a14:hiddenFill>
            </a:ext>
          </a:extLst>
        </p:spPr>
      </p:pic>
      <p:pic>
        <p:nvPicPr>
          <p:cNvPr id="6" name="Picture 3" descr="D:\Рекламные материалы\Логотипы\SSOT_BW.pn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6732240" y="6309320"/>
            <a:ext cx="2304256" cy="335451"/>
          </a:xfrm>
          <a:prstGeom prst="rect">
            <a:avLst/>
          </a:prstGeom>
          <a:noFill/>
          <a:extLst>
            <a:ext uri="{909E8E84-426E-40DD-AFC4-6F175D3DCCD1}">
              <a14:hiddenFill xmlns:a14="http://schemas.microsoft.com/office/drawing/2010/main" xmlns="">
                <a:solidFill>
                  <a:srgbClr val="FFFFFF"/>
                </a:solidFill>
              </a14:hiddenFill>
            </a:ext>
          </a:extLst>
        </p:spPr>
      </p:pic>
      <p:pic>
        <p:nvPicPr>
          <p:cNvPr id="5122" name="Picture 2"/>
          <p:cNvPicPr>
            <a:picLocks noChangeAspect="1" noChangeArrowheads="1"/>
          </p:cNvPicPr>
          <p:nvPr/>
        </p:nvPicPr>
        <p:blipFill>
          <a:blip r:embed="rId4" cstate="print"/>
          <a:srcRect/>
          <a:stretch>
            <a:fillRect/>
          </a:stretch>
        </p:blipFill>
        <p:spPr bwMode="auto">
          <a:xfrm>
            <a:off x="1835696" y="2060848"/>
            <a:ext cx="4610100" cy="495300"/>
          </a:xfrm>
          <a:prstGeom prst="rect">
            <a:avLst/>
          </a:prstGeom>
          <a:noFill/>
          <a:ln w="9525">
            <a:noFill/>
            <a:miter lim="800000"/>
            <a:headEnd/>
            <a:tailEnd/>
          </a:ln>
        </p:spPr>
      </p:pic>
      <p:sp>
        <p:nvSpPr>
          <p:cNvPr id="9" name="Прямоугольник 8"/>
          <p:cNvSpPr/>
          <p:nvPr/>
        </p:nvSpPr>
        <p:spPr>
          <a:xfrm>
            <a:off x="251520" y="2708921"/>
            <a:ext cx="8640960" cy="646331"/>
          </a:xfrm>
          <a:prstGeom prst="rect">
            <a:avLst/>
          </a:prstGeom>
        </p:spPr>
        <p:txBody>
          <a:bodyPr wrap="square">
            <a:spAutoFit/>
          </a:bodyPr>
          <a:lstStyle/>
          <a:p>
            <a:r>
              <a:rPr lang="ru-RU" dirty="0" smtClean="0"/>
              <a:t>Полученный показатель — это уровень профессионального риска. Его классифицируют:</a:t>
            </a:r>
            <a:endParaRPr lang="ru-RU" dirty="0"/>
          </a:p>
        </p:txBody>
      </p:sp>
      <p:pic>
        <p:nvPicPr>
          <p:cNvPr id="5123" name="Picture 3"/>
          <p:cNvPicPr>
            <a:picLocks noChangeAspect="1" noChangeArrowheads="1"/>
          </p:cNvPicPr>
          <p:nvPr/>
        </p:nvPicPr>
        <p:blipFill>
          <a:blip r:embed="rId5" cstate="print"/>
          <a:srcRect/>
          <a:stretch>
            <a:fillRect/>
          </a:stretch>
        </p:blipFill>
        <p:spPr bwMode="auto">
          <a:xfrm>
            <a:off x="683568" y="3429000"/>
            <a:ext cx="7315200" cy="2028825"/>
          </a:xfrm>
          <a:prstGeom prst="rect">
            <a:avLst/>
          </a:prstGeom>
          <a:noFill/>
          <a:ln w="9525">
            <a:noFill/>
            <a:miter lim="800000"/>
            <a:headEnd/>
            <a:tailEnd/>
          </a:ln>
        </p:spPr>
      </p:pic>
      <p:sp>
        <p:nvSpPr>
          <p:cNvPr id="11" name="Прямоугольник 10"/>
          <p:cNvSpPr/>
          <p:nvPr/>
        </p:nvSpPr>
        <p:spPr>
          <a:xfrm>
            <a:off x="251520" y="5589240"/>
            <a:ext cx="8712968" cy="646331"/>
          </a:xfrm>
          <a:prstGeom prst="rect">
            <a:avLst/>
          </a:prstGeom>
        </p:spPr>
        <p:txBody>
          <a:bodyPr wrap="square">
            <a:spAutoFit/>
          </a:bodyPr>
          <a:lstStyle/>
          <a:p>
            <a:r>
              <a:rPr lang="ru-RU" dirty="0" smtClean="0"/>
              <a:t>Это поможет оценить уровень проблемы и понять, как срочно и какие меры нужно принять, чтобы устранить опасность.</a:t>
            </a:r>
            <a:endParaRPr lang="ru-RU"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83568" y="620688"/>
            <a:ext cx="8229600" cy="576064"/>
          </a:xfrm>
          <a:noFill/>
        </p:spPr>
        <p:txBody>
          <a:bodyPr>
            <a:normAutofit fontScale="90000"/>
          </a:bodyPr>
          <a:lstStyle/>
          <a:p>
            <a:pPr algn="ctr"/>
            <a:r>
              <a:rPr lang="ru-RU" sz="2400" dirty="0">
                <a:solidFill>
                  <a:schemeClr val="tx1"/>
                </a:solidFill>
                <a:latin typeface="Arial" pitchFamily="34" charset="0"/>
                <a:cs typeface="Arial" pitchFamily="34" charset="0"/>
              </a:rPr>
              <a:t/>
            </a:r>
            <a:br>
              <a:rPr lang="ru-RU" sz="2400" dirty="0">
                <a:solidFill>
                  <a:schemeClr val="tx1"/>
                </a:solidFill>
                <a:latin typeface="Arial" pitchFamily="34" charset="0"/>
                <a:cs typeface="Arial" pitchFamily="34" charset="0"/>
              </a:rPr>
            </a:br>
            <a:r>
              <a:rPr lang="ru-RU" sz="2400" b="1" dirty="0" smtClean="0">
                <a:solidFill>
                  <a:schemeClr val="tx1"/>
                </a:solidFill>
                <a:latin typeface="Arial" pitchFamily="34" charset="0"/>
                <a:cs typeface="Arial" pitchFamily="34" charset="0"/>
              </a:rPr>
              <a:t>Алгоритм:</a:t>
            </a:r>
            <a:r>
              <a:rPr lang="ru-RU" sz="2400" b="1" dirty="0" smtClean="0"/>
              <a:t> как выстроить оценку рисков</a:t>
            </a:r>
            <a:br>
              <a:rPr lang="ru-RU" sz="2400" b="1" dirty="0" smtClean="0"/>
            </a:br>
            <a:endParaRPr lang="ru-RU" sz="2400" dirty="0">
              <a:solidFill>
                <a:schemeClr val="tx1"/>
              </a:solidFill>
              <a:latin typeface="Arial" pitchFamily="34" charset="0"/>
              <a:cs typeface="Arial" pitchFamily="34" charset="0"/>
            </a:endParaRPr>
          </a:p>
        </p:txBody>
      </p:sp>
      <p:sp>
        <p:nvSpPr>
          <p:cNvPr id="3" name="Содержимое 2"/>
          <p:cNvSpPr>
            <a:spLocks noGrp="1"/>
          </p:cNvSpPr>
          <p:nvPr>
            <p:ph idx="1"/>
          </p:nvPr>
        </p:nvSpPr>
        <p:spPr>
          <a:xfrm>
            <a:off x="323528" y="1196753"/>
            <a:ext cx="8575410" cy="4824535"/>
          </a:xfrm>
          <a:noFill/>
        </p:spPr>
        <p:txBody>
          <a:bodyPr vert="horz" anchor="t">
            <a:normAutofit fontScale="85000" lnSpcReduction="20000"/>
          </a:bodyPr>
          <a:lstStyle/>
          <a:p>
            <a:pPr>
              <a:buNone/>
            </a:pPr>
            <a:r>
              <a:rPr lang="ru-RU" sz="2000" b="1" dirty="0" smtClean="0"/>
              <a:t>Шаг 6. Разработайте и выполните мероприятия по управлению рисками</a:t>
            </a:r>
          </a:p>
          <a:p>
            <a:r>
              <a:rPr lang="ru-RU" sz="2000" dirty="0" smtClean="0"/>
              <a:t>Мероприятия по снижению профессиональных рисков разрабатывает оценочная группа с учетом уровня полученного риска. Наиболее эффективные и экономичные мероприятия — устранение физических факторов опасности. Например, чтобы значительно уменьшить величину шума, достаточно поместить его источник в укрытие.</a:t>
            </a:r>
          </a:p>
          <a:p>
            <a:r>
              <a:rPr lang="ru-RU" sz="2000" dirty="0" smtClean="0"/>
              <a:t>Чтобы снизить величину рисков, в организациях:</a:t>
            </a:r>
          </a:p>
          <a:p>
            <a:pPr>
              <a:buNone/>
            </a:pPr>
            <a:r>
              <a:rPr lang="ru-RU" sz="2000" dirty="0" smtClean="0"/>
              <a:t>		- устраняют факторы опасности;</a:t>
            </a:r>
          </a:p>
          <a:p>
            <a:pPr>
              <a:buNone/>
            </a:pPr>
            <a:r>
              <a:rPr lang="ru-RU" sz="2000" dirty="0" smtClean="0"/>
              <a:t>		- используют более эффективные средства индивидуальной и коллективной защиты;</a:t>
            </a:r>
          </a:p>
          <a:p>
            <a:pPr>
              <a:buNone/>
            </a:pPr>
            <a:r>
              <a:rPr lang="ru-RU" sz="2000" dirty="0" smtClean="0"/>
              <a:t>		- применяют запрещающие и предупреждающие знаки на производственных участках;</a:t>
            </a:r>
          </a:p>
          <a:p>
            <a:pPr>
              <a:buNone/>
            </a:pPr>
            <a:r>
              <a:rPr lang="ru-RU" sz="2000" dirty="0" smtClean="0"/>
              <a:t>		- обучают работников охране труда;</a:t>
            </a:r>
          </a:p>
          <a:p>
            <a:pPr>
              <a:buNone/>
            </a:pPr>
            <a:r>
              <a:rPr lang="ru-RU" sz="2000" dirty="0" smtClean="0"/>
              <a:t>		- уменьшают время воздействия факторов опасности на работников;</a:t>
            </a:r>
          </a:p>
          <a:p>
            <a:pPr>
              <a:buNone/>
            </a:pPr>
            <a:r>
              <a:rPr lang="ru-RU" sz="2000" dirty="0" smtClean="0"/>
              <a:t>		- проводят ремонт и поддерживают технические средства в исправном состоянии;</a:t>
            </a:r>
          </a:p>
          <a:p>
            <a:pPr>
              <a:buNone/>
            </a:pPr>
            <a:r>
              <a:rPr lang="ru-RU" sz="2000" dirty="0" smtClean="0"/>
              <a:t>		- модернизируют машины и оборудование;</a:t>
            </a:r>
          </a:p>
          <a:p>
            <a:pPr>
              <a:buNone/>
            </a:pPr>
            <a:r>
              <a:rPr lang="ru-RU" sz="2000" dirty="0" smtClean="0"/>
              <a:t>		- улучшают эргономику рабочих мест;</a:t>
            </a:r>
          </a:p>
          <a:p>
            <a:pPr>
              <a:buNone/>
            </a:pPr>
            <a:r>
              <a:rPr lang="ru-RU" sz="2000" dirty="0" smtClean="0"/>
              <a:t>		- автоматизируют производственные процессы.</a:t>
            </a:r>
          </a:p>
          <a:p>
            <a:endParaRPr lang="ru-RU" sz="1400" dirty="0" smtClean="0"/>
          </a:p>
          <a:p>
            <a:pPr indent="-255905">
              <a:buNone/>
            </a:pPr>
            <a:endParaRPr lang="ru-RU" sz="2200" b="1" dirty="0">
              <a:latin typeface="Times New Roman" pitchFamily="18" charset="0"/>
              <a:cs typeface="Times New Roman" pitchFamily="18" charset="0"/>
            </a:endParaRPr>
          </a:p>
        </p:txBody>
      </p:sp>
      <p:sp>
        <p:nvSpPr>
          <p:cNvPr id="4" name="Номер слайда 3"/>
          <p:cNvSpPr>
            <a:spLocks noGrp="1"/>
          </p:cNvSpPr>
          <p:nvPr>
            <p:ph type="sldNum" sz="quarter" idx="12"/>
          </p:nvPr>
        </p:nvSpPr>
        <p:spPr/>
        <p:txBody>
          <a:bodyPr/>
          <a:lstStyle/>
          <a:p>
            <a:pPr>
              <a:defRPr/>
            </a:pPr>
            <a:fld id="{12FB417F-1037-4842-BE13-87F673E973DA}" type="slidenum">
              <a:rPr lang="ru-RU" smtClean="0"/>
              <a:pPr>
                <a:defRPr/>
              </a:pPr>
              <a:t>17</a:t>
            </a:fld>
            <a:endParaRPr lang="ru-RU"/>
          </a:p>
        </p:txBody>
      </p:sp>
      <p:pic>
        <p:nvPicPr>
          <p:cNvPr id="5" name="Picture 2" descr="D:\Рекламные материалы\Логотипы\С ОТ НН.pn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4860032" y="6237312"/>
            <a:ext cx="1628775" cy="447675"/>
          </a:xfrm>
          <a:prstGeom prst="rect">
            <a:avLst/>
          </a:prstGeom>
          <a:noFill/>
          <a:extLst>
            <a:ext uri="{909E8E84-426E-40DD-AFC4-6F175D3DCCD1}">
              <a14:hiddenFill xmlns:a14="http://schemas.microsoft.com/office/drawing/2010/main" xmlns="">
                <a:solidFill>
                  <a:srgbClr val="FFFFFF"/>
                </a:solidFill>
              </a14:hiddenFill>
            </a:ext>
          </a:extLst>
        </p:spPr>
      </p:pic>
      <p:pic>
        <p:nvPicPr>
          <p:cNvPr id="6" name="Picture 3" descr="D:\Рекламные материалы\Логотипы\SSOT_BW.pn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6732240" y="6381328"/>
            <a:ext cx="2304256" cy="335451"/>
          </a:xfrm>
          <a:prstGeom prst="rect">
            <a:avLst/>
          </a:prstGeom>
          <a:noFill/>
          <a:extLst>
            <a:ext uri="{909E8E84-426E-40DD-AFC4-6F175D3DCCD1}">
              <a14:hiddenFill xmlns:a14="http://schemas.microsoft.com/office/drawing/2010/main" xmlns="">
                <a:solidFill>
                  <a:srgbClr val="FFFFFF"/>
                </a:solidFill>
              </a14:hiddenFill>
            </a:ext>
          </a:extLst>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83568" y="764704"/>
            <a:ext cx="8229600" cy="432048"/>
          </a:xfrm>
          <a:noFill/>
        </p:spPr>
        <p:txBody>
          <a:bodyPr>
            <a:normAutofit fontScale="90000"/>
          </a:bodyPr>
          <a:lstStyle/>
          <a:p>
            <a:pPr algn="ctr"/>
            <a:r>
              <a:rPr lang="ru-RU" sz="2400" dirty="0">
                <a:solidFill>
                  <a:schemeClr val="tx1"/>
                </a:solidFill>
                <a:latin typeface="Arial" pitchFamily="34" charset="0"/>
                <a:cs typeface="Arial" pitchFamily="34" charset="0"/>
              </a:rPr>
              <a:t/>
            </a:r>
            <a:br>
              <a:rPr lang="ru-RU" sz="2400" dirty="0">
                <a:solidFill>
                  <a:schemeClr val="tx1"/>
                </a:solidFill>
                <a:latin typeface="Arial" pitchFamily="34" charset="0"/>
                <a:cs typeface="Arial" pitchFamily="34" charset="0"/>
              </a:rPr>
            </a:br>
            <a:r>
              <a:rPr lang="ru-RU" sz="2200" b="1" dirty="0" smtClean="0"/>
              <a:t>3 задачи, которые нужно выполнить при оценке рисков</a:t>
            </a:r>
            <a:r>
              <a:rPr lang="ru-RU" sz="2000" b="1" dirty="0" smtClean="0"/>
              <a:t/>
            </a:r>
            <a:br>
              <a:rPr lang="ru-RU" sz="2000" b="1" dirty="0" smtClean="0"/>
            </a:br>
            <a:r>
              <a:rPr lang="ru-RU" sz="2400" b="1" dirty="0" smtClean="0"/>
              <a:t/>
            </a:r>
            <a:br>
              <a:rPr lang="ru-RU" sz="2400" b="1" dirty="0" smtClean="0"/>
            </a:br>
            <a:endParaRPr lang="ru-RU" sz="2400" dirty="0">
              <a:solidFill>
                <a:schemeClr val="tx1"/>
              </a:solidFill>
              <a:latin typeface="Arial" pitchFamily="34" charset="0"/>
              <a:cs typeface="Arial" pitchFamily="34" charset="0"/>
            </a:endParaRPr>
          </a:p>
        </p:txBody>
      </p:sp>
      <p:sp>
        <p:nvSpPr>
          <p:cNvPr id="4" name="Номер слайда 3"/>
          <p:cNvSpPr>
            <a:spLocks noGrp="1"/>
          </p:cNvSpPr>
          <p:nvPr>
            <p:ph type="sldNum" sz="quarter" idx="12"/>
          </p:nvPr>
        </p:nvSpPr>
        <p:spPr/>
        <p:txBody>
          <a:bodyPr/>
          <a:lstStyle/>
          <a:p>
            <a:pPr>
              <a:defRPr/>
            </a:pPr>
            <a:fld id="{12FB417F-1037-4842-BE13-87F673E973DA}" type="slidenum">
              <a:rPr lang="ru-RU" smtClean="0"/>
              <a:pPr>
                <a:defRPr/>
              </a:pPr>
              <a:t>18</a:t>
            </a:fld>
            <a:endParaRPr lang="ru-RU"/>
          </a:p>
        </p:txBody>
      </p:sp>
      <p:pic>
        <p:nvPicPr>
          <p:cNvPr id="5" name="Picture 2" descr="D:\Рекламные материалы\Логотипы\С ОТ НН.pn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4932040" y="6237312"/>
            <a:ext cx="1628775" cy="447675"/>
          </a:xfrm>
          <a:prstGeom prst="rect">
            <a:avLst/>
          </a:prstGeom>
          <a:noFill/>
          <a:extLst>
            <a:ext uri="{909E8E84-426E-40DD-AFC4-6F175D3DCCD1}">
              <a14:hiddenFill xmlns:a14="http://schemas.microsoft.com/office/drawing/2010/main" xmlns="">
                <a:solidFill>
                  <a:srgbClr val="FFFFFF"/>
                </a:solidFill>
              </a14:hiddenFill>
            </a:ext>
          </a:extLst>
        </p:spPr>
      </p:pic>
      <p:pic>
        <p:nvPicPr>
          <p:cNvPr id="6" name="Picture 3" descr="D:\Рекламные материалы\Логотипы\SSOT_BW.pn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6732240" y="6309320"/>
            <a:ext cx="2304256" cy="335451"/>
          </a:xfrm>
          <a:prstGeom prst="rect">
            <a:avLst/>
          </a:prstGeom>
          <a:noFill/>
          <a:extLst>
            <a:ext uri="{909E8E84-426E-40DD-AFC4-6F175D3DCCD1}">
              <a14:hiddenFill xmlns:a14="http://schemas.microsoft.com/office/drawing/2010/main" xmlns="">
                <a:solidFill>
                  <a:srgbClr val="FFFFFF"/>
                </a:solidFill>
              </a14:hiddenFill>
            </a:ext>
          </a:extLst>
        </p:spPr>
      </p:pic>
      <p:pic>
        <p:nvPicPr>
          <p:cNvPr id="6146" name="Picture 2"/>
          <p:cNvPicPr>
            <a:picLocks noChangeAspect="1" noChangeArrowheads="1"/>
          </p:cNvPicPr>
          <p:nvPr/>
        </p:nvPicPr>
        <p:blipFill>
          <a:blip r:embed="rId4" cstate="print"/>
          <a:srcRect/>
          <a:stretch>
            <a:fillRect/>
          </a:stretch>
        </p:blipFill>
        <p:spPr bwMode="auto">
          <a:xfrm>
            <a:off x="179512" y="1484784"/>
            <a:ext cx="4171550" cy="1656184"/>
          </a:xfrm>
          <a:prstGeom prst="rect">
            <a:avLst/>
          </a:prstGeom>
          <a:noFill/>
          <a:ln w="9525">
            <a:noFill/>
            <a:miter lim="800000"/>
            <a:headEnd/>
            <a:tailEnd/>
          </a:ln>
        </p:spPr>
      </p:pic>
      <p:pic>
        <p:nvPicPr>
          <p:cNvPr id="6147" name="Picture 3"/>
          <p:cNvPicPr>
            <a:picLocks noChangeAspect="1" noChangeArrowheads="1"/>
          </p:cNvPicPr>
          <p:nvPr/>
        </p:nvPicPr>
        <p:blipFill>
          <a:blip r:embed="rId5" cstate="print"/>
          <a:srcRect/>
          <a:stretch>
            <a:fillRect/>
          </a:stretch>
        </p:blipFill>
        <p:spPr bwMode="auto">
          <a:xfrm>
            <a:off x="4499992" y="1484784"/>
            <a:ext cx="4499705" cy="1656184"/>
          </a:xfrm>
          <a:prstGeom prst="rect">
            <a:avLst/>
          </a:prstGeom>
          <a:noFill/>
          <a:ln w="9525">
            <a:noFill/>
            <a:miter lim="800000"/>
            <a:headEnd/>
            <a:tailEnd/>
          </a:ln>
        </p:spPr>
      </p:pic>
      <p:pic>
        <p:nvPicPr>
          <p:cNvPr id="6148" name="Picture 4"/>
          <p:cNvPicPr>
            <a:picLocks noChangeAspect="1" noChangeArrowheads="1"/>
          </p:cNvPicPr>
          <p:nvPr/>
        </p:nvPicPr>
        <p:blipFill>
          <a:blip r:embed="rId6" cstate="print"/>
          <a:srcRect/>
          <a:stretch>
            <a:fillRect/>
          </a:stretch>
        </p:blipFill>
        <p:spPr bwMode="auto">
          <a:xfrm>
            <a:off x="2123728" y="3429000"/>
            <a:ext cx="5080884" cy="259228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83568" y="620688"/>
            <a:ext cx="8229600" cy="576064"/>
          </a:xfrm>
          <a:noFill/>
        </p:spPr>
        <p:txBody>
          <a:bodyPr>
            <a:normAutofit fontScale="90000"/>
          </a:bodyPr>
          <a:lstStyle/>
          <a:p>
            <a:pPr algn="ctr"/>
            <a:r>
              <a:rPr lang="ru-RU" sz="2400" dirty="0">
                <a:solidFill>
                  <a:schemeClr val="tx1"/>
                </a:solidFill>
                <a:latin typeface="Arial" pitchFamily="34" charset="0"/>
                <a:cs typeface="Arial" pitchFamily="34" charset="0"/>
              </a:rPr>
              <a:t/>
            </a:r>
            <a:br>
              <a:rPr lang="ru-RU" sz="2400" dirty="0">
                <a:solidFill>
                  <a:schemeClr val="tx1"/>
                </a:solidFill>
                <a:latin typeface="Arial" pitchFamily="34" charset="0"/>
                <a:cs typeface="Arial" pitchFamily="34" charset="0"/>
              </a:rPr>
            </a:br>
            <a:r>
              <a:rPr lang="ru-RU" sz="2400" b="1" dirty="0" smtClean="0">
                <a:solidFill>
                  <a:schemeClr val="tx1"/>
                </a:solidFill>
                <a:latin typeface="Arial" pitchFamily="34" charset="0"/>
                <a:cs typeface="Arial" pitchFamily="34" charset="0"/>
              </a:rPr>
              <a:t>Управление </a:t>
            </a:r>
            <a:r>
              <a:rPr lang="ru-RU" sz="2400" b="1" dirty="0" err="1" smtClean="0">
                <a:solidFill>
                  <a:schemeClr val="tx1"/>
                </a:solidFill>
                <a:latin typeface="Arial" pitchFamily="34" charset="0"/>
                <a:cs typeface="Arial" pitchFamily="34" charset="0"/>
              </a:rPr>
              <a:t>профрисками</a:t>
            </a:r>
            <a:r>
              <a:rPr lang="ru-RU" sz="2400" b="1" dirty="0" smtClean="0"/>
              <a:t/>
            </a:r>
            <a:br>
              <a:rPr lang="ru-RU" sz="2400" b="1" dirty="0" smtClean="0"/>
            </a:br>
            <a:endParaRPr lang="ru-RU" sz="2400" dirty="0">
              <a:solidFill>
                <a:schemeClr val="tx1"/>
              </a:solidFill>
              <a:latin typeface="Arial" pitchFamily="34" charset="0"/>
              <a:cs typeface="Arial" pitchFamily="34" charset="0"/>
            </a:endParaRPr>
          </a:p>
        </p:txBody>
      </p:sp>
      <p:sp>
        <p:nvSpPr>
          <p:cNvPr id="4" name="Номер слайда 3"/>
          <p:cNvSpPr>
            <a:spLocks noGrp="1"/>
          </p:cNvSpPr>
          <p:nvPr>
            <p:ph type="sldNum" sz="quarter" idx="12"/>
          </p:nvPr>
        </p:nvSpPr>
        <p:spPr/>
        <p:txBody>
          <a:bodyPr/>
          <a:lstStyle/>
          <a:p>
            <a:pPr>
              <a:defRPr/>
            </a:pPr>
            <a:fld id="{12FB417F-1037-4842-BE13-87F673E973DA}" type="slidenum">
              <a:rPr lang="ru-RU" smtClean="0"/>
              <a:pPr>
                <a:defRPr/>
              </a:pPr>
              <a:t>19</a:t>
            </a:fld>
            <a:endParaRPr lang="ru-RU"/>
          </a:p>
        </p:txBody>
      </p:sp>
      <p:pic>
        <p:nvPicPr>
          <p:cNvPr id="5" name="Picture 2" descr="D:\Рекламные материалы\Логотипы\С ОТ НН.pn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5004048" y="6237312"/>
            <a:ext cx="1628775" cy="447675"/>
          </a:xfrm>
          <a:prstGeom prst="rect">
            <a:avLst/>
          </a:prstGeom>
          <a:noFill/>
          <a:extLst>
            <a:ext uri="{909E8E84-426E-40DD-AFC4-6F175D3DCCD1}">
              <a14:hiddenFill xmlns:a14="http://schemas.microsoft.com/office/drawing/2010/main" xmlns="">
                <a:solidFill>
                  <a:srgbClr val="FFFFFF"/>
                </a:solidFill>
              </a14:hiddenFill>
            </a:ext>
          </a:extLst>
        </p:spPr>
      </p:pic>
      <p:pic>
        <p:nvPicPr>
          <p:cNvPr id="6" name="Picture 3" descr="D:\Рекламные материалы\Логотипы\SSOT_BW.pn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6732240" y="6381328"/>
            <a:ext cx="2304256" cy="335451"/>
          </a:xfrm>
          <a:prstGeom prst="rect">
            <a:avLst/>
          </a:prstGeom>
          <a:noFill/>
          <a:extLst>
            <a:ext uri="{909E8E84-426E-40DD-AFC4-6F175D3DCCD1}">
              <a14:hiddenFill xmlns:a14="http://schemas.microsoft.com/office/drawing/2010/main" xmlns="">
                <a:solidFill>
                  <a:srgbClr val="FFFFFF"/>
                </a:solidFill>
              </a14:hiddenFill>
            </a:ext>
          </a:extLst>
        </p:spPr>
      </p:pic>
      <p:pic>
        <p:nvPicPr>
          <p:cNvPr id="7170" name="Picture 2"/>
          <p:cNvPicPr>
            <a:picLocks noChangeAspect="1" noChangeArrowheads="1"/>
          </p:cNvPicPr>
          <p:nvPr/>
        </p:nvPicPr>
        <p:blipFill>
          <a:blip r:embed="rId4" cstate="print"/>
          <a:srcRect/>
          <a:stretch>
            <a:fillRect/>
          </a:stretch>
        </p:blipFill>
        <p:spPr bwMode="auto">
          <a:xfrm>
            <a:off x="539552" y="1844824"/>
            <a:ext cx="8604448" cy="335216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14348" y="560112"/>
            <a:ext cx="8229600" cy="1428728"/>
          </a:xfrm>
          <a:noFill/>
        </p:spPr>
        <p:txBody>
          <a:bodyPr>
            <a:normAutofit/>
          </a:bodyPr>
          <a:lstStyle/>
          <a:p>
            <a:pPr algn="ctr"/>
            <a:r>
              <a:rPr lang="ru-RU" sz="2400" b="1" dirty="0">
                <a:solidFill>
                  <a:schemeClr val="accent2">
                    <a:lumMod val="75000"/>
                  </a:schemeClr>
                </a:solidFill>
                <a:latin typeface="Arial" pitchFamily="34" charset="0"/>
                <a:cs typeface="Arial" pitchFamily="34" charset="0"/>
              </a:rPr>
              <a:t/>
            </a:r>
            <a:br>
              <a:rPr lang="ru-RU" sz="2400" b="1" dirty="0">
                <a:solidFill>
                  <a:schemeClr val="accent2">
                    <a:lumMod val="75000"/>
                  </a:schemeClr>
                </a:solidFill>
                <a:latin typeface="Arial" pitchFamily="34" charset="0"/>
                <a:cs typeface="Arial" pitchFamily="34" charset="0"/>
              </a:rPr>
            </a:br>
            <a:r>
              <a:rPr lang="ru-RU" sz="2400" b="1" dirty="0">
                <a:solidFill>
                  <a:schemeClr val="accent2">
                    <a:lumMod val="75000"/>
                  </a:schemeClr>
                </a:solidFill>
                <a:latin typeface="Arial" pitchFamily="34" charset="0"/>
                <a:cs typeface="Arial" pitchFamily="34" charset="0"/>
              </a:rPr>
              <a:t>Х раздел Трудового кодекса РФ</a:t>
            </a:r>
          </a:p>
        </p:txBody>
      </p:sp>
      <p:sp>
        <p:nvSpPr>
          <p:cNvPr id="4" name="Номер слайда 3"/>
          <p:cNvSpPr>
            <a:spLocks noGrp="1"/>
          </p:cNvSpPr>
          <p:nvPr>
            <p:ph type="sldNum" sz="quarter" idx="12"/>
          </p:nvPr>
        </p:nvSpPr>
        <p:spPr/>
        <p:txBody>
          <a:bodyPr/>
          <a:lstStyle/>
          <a:p>
            <a:pPr>
              <a:defRPr/>
            </a:pPr>
            <a:fld id="{12FB417F-1037-4842-BE13-87F673E973DA}" type="slidenum">
              <a:rPr lang="ru-RU" smtClean="0"/>
              <a:pPr>
                <a:defRPr/>
              </a:pPr>
              <a:t>2</a:t>
            </a:fld>
            <a:endParaRPr lang="ru-RU"/>
          </a:p>
        </p:txBody>
      </p:sp>
      <p:sp>
        <p:nvSpPr>
          <p:cNvPr id="6" name="Прямоугольник 5"/>
          <p:cNvSpPr/>
          <p:nvPr/>
        </p:nvSpPr>
        <p:spPr>
          <a:xfrm>
            <a:off x="323528" y="1988840"/>
            <a:ext cx="8424936" cy="3416320"/>
          </a:xfrm>
          <a:prstGeom prst="rect">
            <a:avLst/>
          </a:prstGeom>
        </p:spPr>
        <p:txBody>
          <a:bodyPr wrap="square">
            <a:spAutoFit/>
          </a:bodyPr>
          <a:lstStyle/>
          <a:p>
            <a:r>
              <a:rPr lang="ru-RU" dirty="0"/>
              <a:t>Статья 209. </a:t>
            </a:r>
          </a:p>
          <a:p>
            <a:endParaRPr lang="ru-RU" dirty="0"/>
          </a:p>
          <a:p>
            <a:r>
              <a:rPr lang="ru-RU" b="1" dirty="0"/>
              <a:t>Управление профессиональными рисками</a:t>
            </a:r>
            <a:r>
              <a:rPr lang="ru-RU" dirty="0"/>
              <a:t> - комплекс взаимосвязанных мероприятий, являющихся элементами системы управления охраной труда и включающих в себя меры по выявлению, оценке и снижению уровней профессиональных рисков.</a:t>
            </a:r>
            <a:r>
              <a:rPr lang="en-US" dirty="0"/>
              <a:t>​</a:t>
            </a:r>
          </a:p>
          <a:p>
            <a:r>
              <a:rPr lang="ru-RU" dirty="0"/>
              <a:t>​</a:t>
            </a:r>
          </a:p>
          <a:p>
            <a:r>
              <a:rPr lang="ru-RU" b="1" dirty="0"/>
              <a:t>Профессиональный риск </a:t>
            </a:r>
            <a:r>
              <a:rPr lang="ru-RU" dirty="0"/>
              <a:t>- вероятность причинения вреда здоровью в результате воздействия вредных и (или) опасных производственных факторов при исполнении работником обязанностей по трудовому договору или в иных случаях, установленных Трудовым Кодексом, другими федеральными законами.</a:t>
            </a:r>
            <a:r>
              <a:rPr lang="en-US" dirty="0"/>
              <a:t>​</a:t>
            </a:r>
          </a:p>
        </p:txBody>
      </p:sp>
      <p:pic>
        <p:nvPicPr>
          <p:cNvPr id="5" name="Picture 2" descr="D:\Рекламные материалы\Логотипы\С ОТ НН.pn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4422317" y="6093296"/>
            <a:ext cx="1628775" cy="447675"/>
          </a:xfrm>
          <a:prstGeom prst="rect">
            <a:avLst/>
          </a:prstGeom>
          <a:noFill/>
          <a:extLst>
            <a:ext uri="{909E8E84-426E-40DD-AFC4-6F175D3DCCD1}">
              <a14:hiddenFill xmlns:a14="http://schemas.microsoft.com/office/drawing/2010/main" xmlns="">
                <a:solidFill>
                  <a:srgbClr val="FFFFFF"/>
                </a:solidFill>
              </a14:hiddenFill>
            </a:ext>
          </a:extLst>
        </p:spPr>
      </p:pic>
      <p:pic>
        <p:nvPicPr>
          <p:cNvPr id="7" name="Picture 3" descr="D:\Рекламные материалы\Логотипы\SSOT_BW.pn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6395342" y="6158915"/>
            <a:ext cx="2304256" cy="335451"/>
          </a:xfrm>
          <a:prstGeom prst="rect">
            <a:avLst/>
          </a:prstGeom>
          <a:noFill/>
          <a:extLst>
            <a:ext uri="{909E8E84-426E-40DD-AFC4-6F175D3DCCD1}">
              <a14:hiddenFill xmlns:a14="http://schemas.microsoft.com/office/drawing/2010/main" xmlns="">
                <a:solidFill>
                  <a:srgbClr val="FFFFFF"/>
                </a:solidFill>
              </a14:hiddenFill>
            </a:ext>
          </a:extLst>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83568" y="620688"/>
            <a:ext cx="8229600" cy="576064"/>
          </a:xfrm>
          <a:noFill/>
        </p:spPr>
        <p:txBody>
          <a:bodyPr>
            <a:normAutofit fontScale="90000"/>
          </a:bodyPr>
          <a:lstStyle/>
          <a:p>
            <a:pPr algn="ctr"/>
            <a:r>
              <a:rPr lang="ru-RU" sz="2400" dirty="0">
                <a:solidFill>
                  <a:schemeClr val="tx1"/>
                </a:solidFill>
                <a:latin typeface="Arial" pitchFamily="34" charset="0"/>
                <a:cs typeface="Arial" pitchFamily="34" charset="0"/>
              </a:rPr>
              <a:t/>
            </a:r>
            <a:br>
              <a:rPr lang="ru-RU" sz="2400" dirty="0">
                <a:solidFill>
                  <a:schemeClr val="tx1"/>
                </a:solidFill>
                <a:latin typeface="Arial" pitchFamily="34" charset="0"/>
                <a:cs typeface="Arial" pitchFamily="34" charset="0"/>
              </a:rPr>
            </a:br>
            <a:r>
              <a:rPr lang="ru-RU" sz="2400" b="1" dirty="0" smtClean="0">
                <a:solidFill>
                  <a:schemeClr val="tx1"/>
                </a:solidFill>
                <a:latin typeface="Arial" pitchFamily="34" charset="0"/>
                <a:cs typeface="Arial" pitchFamily="34" charset="0"/>
              </a:rPr>
              <a:t>Алгоритм:</a:t>
            </a:r>
            <a:r>
              <a:rPr lang="ru-RU" sz="2400" b="1" dirty="0" smtClean="0"/>
              <a:t> как выстроить оценку рисков</a:t>
            </a:r>
            <a:br>
              <a:rPr lang="ru-RU" sz="2400" b="1" dirty="0" smtClean="0"/>
            </a:br>
            <a:endParaRPr lang="ru-RU" sz="2400" dirty="0">
              <a:solidFill>
                <a:schemeClr val="tx1"/>
              </a:solidFill>
              <a:latin typeface="Arial" pitchFamily="34" charset="0"/>
              <a:cs typeface="Arial" pitchFamily="34" charset="0"/>
            </a:endParaRPr>
          </a:p>
        </p:txBody>
      </p:sp>
      <p:sp>
        <p:nvSpPr>
          <p:cNvPr id="4" name="Номер слайда 3"/>
          <p:cNvSpPr>
            <a:spLocks noGrp="1"/>
          </p:cNvSpPr>
          <p:nvPr>
            <p:ph type="sldNum" sz="quarter" idx="12"/>
          </p:nvPr>
        </p:nvSpPr>
        <p:spPr/>
        <p:txBody>
          <a:bodyPr/>
          <a:lstStyle/>
          <a:p>
            <a:pPr>
              <a:defRPr/>
            </a:pPr>
            <a:fld id="{12FB417F-1037-4842-BE13-87F673E973DA}" type="slidenum">
              <a:rPr lang="ru-RU" smtClean="0"/>
              <a:pPr>
                <a:defRPr/>
              </a:pPr>
              <a:t>20</a:t>
            </a:fld>
            <a:endParaRPr lang="ru-RU"/>
          </a:p>
        </p:txBody>
      </p:sp>
      <p:pic>
        <p:nvPicPr>
          <p:cNvPr id="5" name="Picture 2" descr="D:\Рекламные материалы\Логотипы\С ОТ НН.pn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5580112" y="6309320"/>
            <a:ext cx="1368152" cy="376042"/>
          </a:xfrm>
          <a:prstGeom prst="rect">
            <a:avLst/>
          </a:prstGeom>
          <a:noFill/>
          <a:extLst>
            <a:ext uri="{909E8E84-426E-40DD-AFC4-6F175D3DCCD1}">
              <a14:hiddenFill xmlns:a14="http://schemas.microsoft.com/office/drawing/2010/main" xmlns="">
                <a:solidFill>
                  <a:srgbClr val="FFFFFF"/>
                </a:solidFill>
              </a14:hiddenFill>
            </a:ext>
          </a:extLst>
        </p:spPr>
      </p:pic>
      <p:pic>
        <p:nvPicPr>
          <p:cNvPr id="6" name="Picture 3" descr="D:\Рекламные материалы\Логотипы\SSOT_BW.pn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7092280" y="6381328"/>
            <a:ext cx="1944216" cy="283037"/>
          </a:xfrm>
          <a:prstGeom prst="rect">
            <a:avLst/>
          </a:prstGeom>
          <a:noFill/>
          <a:extLst>
            <a:ext uri="{909E8E84-426E-40DD-AFC4-6F175D3DCCD1}">
              <a14:hiddenFill xmlns:a14="http://schemas.microsoft.com/office/drawing/2010/main" xmlns="">
                <a:solidFill>
                  <a:srgbClr val="FFFFFF"/>
                </a:solidFill>
              </a14:hiddenFill>
            </a:ext>
          </a:extLst>
        </p:spPr>
      </p:pic>
      <p:pic>
        <p:nvPicPr>
          <p:cNvPr id="8194" name="Picture 2"/>
          <p:cNvPicPr>
            <a:picLocks noChangeAspect="1" noChangeArrowheads="1"/>
          </p:cNvPicPr>
          <p:nvPr/>
        </p:nvPicPr>
        <p:blipFill>
          <a:blip r:embed="rId4" cstate="print"/>
          <a:srcRect/>
          <a:stretch>
            <a:fillRect/>
          </a:stretch>
        </p:blipFill>
        <p:spPr bwMode="auto">
          <a:xfrm>
            <a:off x="107504" y="1268760"/>
            <a:ext cx="4141747" cy="5082703"/>
          </a:xfrm>
          <a:prstGeom prst="rect">
            <a:avLst/>
          </a:prstGeom>
          <a:noFill/>
          <a:ln w="9525">
            <a:noFill/>
            <a:miter lim="800000"/>
            <a:headEnd/>
            <a:tailEnd/>
          </a:ln>
        </p:spPr>
      </p:pic>
      <p:pic>
        <p:nvPicPr>
          <p:cNvPr id="8195" name="Picture 3"/>
          <p:cNvPicPr>
            <a:picLocks noChangeAspect="1" noChangeArrowheads="1"/>
          </p:cNvPicPr>
          <p:nvPr/>
        </p:nvPicPr>
        <p:blipFill>
          <a:blip r:embed="rId5" cstate="print"/>
          <a:srcRect/>
          <a:stretch>
            <a:fillRect/>
          </a:stretch>
        </p:blipFill>
        <p:spPr bwMode="auto">
          <a:xfrm>
            <a:off x="4427984" y="1340768"/>
            <a:ext cx="4087105" cy="491068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xmlns="" id="{12D50E9F-77E6-46B5-899C-F49EEBF300EA}"/>
              </a:ext>
            </a:extLst>
          </p:cNvPr>
          <p:cNvSpPr>
            <a:spLocks noGrp="1"/>
          </p:cNvSpPr>
          <p:nvPr>
            <p:ph type="title"/>
          </p:nvPr>
        </p:nvSpPr>
        <p:spPr>
          <a:xfrm>
            <a:off x="270294" y="697302"/>
            <a:ext cx="8732807" cy="1038046"/>
          </a:xfrm>
        </p:spPr>
        <p:txBody>
          <a:bodyPr>
            <a:normAutofit/>
          </a:bodyPr>
          <a:lstStyle/>
          <a:p>
            <a:r>
              <a:rPr lang="ru-RU" sz="2800" dirty="0"/>
              <a:t>Какими документами пользоваться при разработке системы оценки рисков</a:t>
            </a:r>
            <a:endParaRPr lang="ru-RU" sz="2800" dirty="0" err="1"/>
          </a:p>
        </p:txBody>
      </p:sp>
      <p:pic>
        <p:nvPicPr>
          <p:cNvPr id="5" name="Рисунок 5" descr="Изображение выглядит как зеленый, знак, бутылка, бумага&#10;&#10;Описание создано с высокой степенью достоверности">
            <a:extLst>
              <a:ext uri="{FF2B5EF4-FFF2-40B4-BE49-F238E27FC236}">
                <a16:creationId xmlns:a16="http://schemas.microsoft.com/office/drawing/2014/main" xmlns="" id="{5F18B28D-60CE-4D7F-887B-AA054065FD38}"/>
              </a:ext>
            </a:extLst>
          </p:cNvPr>
          <p:cNvPicPr>
            <a:picLocks noGrp="1" noChangeAspect="1"/>
          </p:cNvPicPr>
          <p:nvPr>
            <p:ph idx="1"/>
          </p:nvPr>
        </p:nvPicPr>
        <p:blipFill>
          <a:blip r:embed="rId2" cstate="print"/>
          <a:stretch>
            <a:fillRect/>
          </a:stretch>
        </p:blipFill>
        <p:spPr>
          <a:xfrm>
            <a:off x="1187624" y="1772816"/>
            <a:ext cx="6912768" cy="4051798"/>
          </a:xfrm>
          <a:prstGeom prst="rect">
            <a:avLst/>
          </a:prstGeom>
        </p:spPr>
      </p:pic>
      <p:sp>
        <p:nvSpPr>
          <p:cNvPr id="4" name="Номер слайда 3">
            <a:extLst>
              <a:ext uri="{FF2B5EF4-FFF2-40B4-BE49-F238E27FC236}">
                <a16:creationId xmlns:a16="http://schemas.microsoft.com/office/drawing/2014/main" xmlns="" id="{3E318FF6-EB2D-483A-A93D-0DD75992EB38}"/>
              </a:ext>
            </a:extLst>
          </p:cNvPr>
          <p:cNvSpPr>
            <a:spLocks noGrp="1"/>
          </p:cNvSpPr>
          <p:nvPr>
            <p:ph type="sldNum" sz="quarter" idx="12"/>
          </p:nvPr>
        </p:nvSpPr>
        <p:spPr/>
        <p:txBody>
          <a:bodyPr/>
          <a:lstStyle/>
          <a:p>
            <a:pPr>
              <a:defRPr/>
            </a:pPr>
            <a:fld id="{12FB417F-1037-4842-BE13-87F673E973DA}" type="slidenum">
              <a:rPr lang="ru-RU" smtClean="0"/>
              <a:pPr>
                <a:defRPr/>
              </a:pPr>
              <a:t>21</a:t>
            </a:fld>
            <a:endParaRPr lang="ru-RU"/>
          </a:p>
        </p:txBody>
      </p:sp>
      <p:pic>
        <p:nvPicPr>
          <p:cNvPr id="6" name="Picture 2" descr="D:\Рекламные материалы\Логотипы\С ОТ НН.pn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4422317" y="6093296"/>
            <a:ext cx="1628775" cy="447675"/>
          </a:xfrm>
          <a:prstGeom prst="rect">
            <a:avLst/>
          </a:prstGeom>
          <a:noFill/>
          <a:extLst>
            <a:ext uri="{909E8E84-426E-40DD-AFC4-6F175D3DCCD1}">
              <a14:hiddenFill xmlns:a14="http://schemas.microsoft.com/office/drawing/2010/main" xmlns="">
                <a:solidFill>
                  <a:srgbClr val="FFFFFF"/>
                </a:solidFill>
              </a14:hiddenFill>
            </a:ext>
          </a:extLst>
        </p:spPr>
      </p:pic>
      <p:pic>
        <p:nvPicPr>
          <p:cNvPr id="7" name="Picture 3" descr="D:\Рекламные материалы\Логотипы\SSOT_BW.png"/>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6395342" y="6158915"/>
            <a:ext cx="2304256" cy="335451"/>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344248475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Заголовок 1">
            <a:extLst>
              <a:ext uri="{FF2B5EF4-FFF2-40B4-BE49-F238E27FC236}">
                <a16:creationId xmlns:a16="http://schemas.microsoft.com/office/drawing/2014/main" xmlns="" id="{623C5638-5564-47D3-A55F-BFB72A57A504}"/>
              </a:ext>
            </a:extLst>
          </p:cNvPr>
          <p:cNvSpPr>
            <a:spLocks noGrp="1"/>
          </p:cNvSpPr>
          <p:nvPr>
            <p:ph type="title"/>
          </p:nvPr>
        </p:nvSpPr>
        <p:spPr>
          <a:xfrm>
            <a:off x="270294" y="836712"/>
            <a:ext cx="8732807" cy="720080"/>
          </a:xfrm>
        </p:spPr>
        <p:txBody>
          <a:bodyPr>
            <a:normAutofit fontScale="90000"/>
          </a:bodyPr>
          <a:lstStyle/>
          <a:p>
            <a:r>
              <a:rPr lang="ru-RU" sz="2800" b="1" dirty="0" smtClean="0"/>
              <a:t>Как оценивают </a:t>
            </a:r>
            <a:r>
              <a:rPr lang="ru-RU" sz="2800" b="1" dirty="0" err="1" smtClean="0"/>
              <a:t>профриски</a:t>
            </a:r>
            <a:r>
              <a:rPr lang="ru-RU" sz="2800" b="1" dirty="0" smtClean="0"/>
              <a:t> на практике</a:t>
            </a:r>
            <a:br>
              <a:rPr lang="ru-RU" sz="2800" b="1" dirty="0" smtClean="0"/>
            </a:br>
            <a:r>
              <a:rPr lang="ru-RU" sz="2400" dirty="0" smtClean="0"/>
              <a:t> Пример - магазин торговой сети, продает одежду </a:t>
            </a:r>
            <a:r>
              <a:rPr lang="ru-RU" sz="2800" b="1" dirty="0" smtClean="0"/>
              <a:t/>
            </a:r>
            <a:br>
              <a:rPr lang="ru-RU" sz="2800" b="1" dirty="0" smtClean="0"/>
            </a:br>
            <a:endParaRPr lang="ru-RU" sz="2800" b="1" dirty="0"/>
          </a:p>
        </p:txBody>
      </p:sp>
      <p:sp>
        <p:nvSpPr>
          <p:cNvPr id="4" name="Номер слайда 3">
            <a:extLst>
              <a:ext uri="{FF2B5EF4-FFF2-40B4-BE49-F238E27FC236}">
                <a16:creationId xmlns:a16="http://schemas.microsoft.com/office/drawing/2014/main" xmlns="" id="{2513EC7A-01B9-4B73-BF9F-8456527420A4}"/>
              </a:ext>
            </a:extLst>
          </p:cNvPr>
          <p:cNvSpPr>
            <a:spLocks noGrp="1"/>
          </p:cNvSpPr>
          <p:nvPr>
            <p:ph type="sldNum" sz="quarter" idx="12"/>
          </p:nvPr>
        </p:nvSpPr>
        <p:spPr/>
        <p:txBody>
          <a:bodyPr/>
          <a:lstStyle/>
          <a:p>
            <a:pPr>
              <a:defRPr/>
            </a:pPr>
            <a:fld id="{12FB417F-1037-4842-BE13-87F673E973DA}" type="slidenum">
              <a:rPr lang="ru-RU" smtClean="0"/>
              <a:pPr>
                <a:defRPr/>
              </a:pPr>
              <a:t>22</a:t>
            </a:fld>
            <a:endParaRPr lang="ru-RU"/>
          </a:p>
        </p:txBody>
      </p:sp>
      <p:pic>
        <p:nvPicPr>
          <p:cNvPr id="6" name="Picture 2" descr="D:\Рекламные материалы\Логотипы\С ОТ НН.pn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5580112" y="6381328"/>
            <a:ext cx="1229803" cy="338016"/>
          </a:xfrm>
          <a:prstGeom prst="rect">
            <a:avLst/>
          </a:prstGeom>
          <a:noFill/>
          <a:extLst>
            <a:ext uri="{909E8E84-426E-40DD-AFC4-6F175D3DCCD1}">
              <a14:hiddenFill xmlns:a14="http://schemas.microsoft.com/office/drawing/2010/main" xmlns="">
                <a:solidFill>
                  <a:srgbClr val="FFFFFF"/>
                </a:solidFill>
              </a14:hiddenFill>
            </a:ext>
          </a:extLst>
        </p:spPr>
      </p:pic>
      <p:pic>
        <p:nvPicPr>
          <p:cNvPr id="7" name="Picture 3" descr="D:\Рекламные материалы\Логотипы\SSOT_BW.pn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7092280" y="6453336"/>
            <a:ext cx="1777058" cy="258702"/>
          </a:xfrm>
          <a:prstGeom prst="rect">
            <a:avLst/>
          </a:prstGeom>
          <a:noFill/>
          <a:extLst>
            <a:ext uri="{909E8E84-426E-40DD-AFC4-6F175D3DCCD1}">
              <a14:hiddenFill xmlns:a14="http://schemas.microsoft.com/office/drawing/2010/main" xmlns="">
                <a:solidFill>
                  <a:srgbClr val="FFFFFF"/>
                </a:solidFill>
              </a14:hiddenFill>
            </a:ext>
          </a:extLst>
        </p:spPr>
      </p:pic>
      <p:sp>
        <p:nvSpPr>
          <p:cNvPr id="8" name="Содержимое 7"/>
          <p:cNvSpPr>
            <a:spLocks noGrp="1"/>
          </p:cNvSpPr>
          <p:nvPr>
            <p:ph idx="1"/>
          </p:nvPr>
        </p:nvSpPr>
        <p:spPr>
          <a:xfrm>
            <a:off x="251520" y="1628800"/>
            <a:ext cx="8435280" cy="4945736"/>
          </a:xfrm>
        </p:spPr>
        <p:txBody>
          <a:bodyPr>
            <a:normAutofit fontScale="62500" lnSpcReduction="20000"/>
          </a:bodyPr>
          <a:lstStyle/>
          <a:p>
            <a:pPr>
              <a:buNone/>
            </a:pPr>
            <a:r>
              <a:rPr lang="ru-RU" sz="2000" b="1" dirty="0" smtClean="0"/>
              <a:t>Как действовали эксперты, чтобы организовать управление </a:t>
            </a:r>
            <a:r>
              <a:rPr lang="ru-RU" sz="2000" b="1" dirty="0" err="1" smtClean="0"/>
              <a:t>профрисками</a:t>
            </a:r>
            <a:r>
              <a:rPr lang="ru-RU" sz="2000" b="1" dirty="0" smtClean="0"/>
              <a:t> в магазине</a:t>
            </a:r>
          </a:p>
          <a:p>
            <a:pPr>
              <a:buNone/>
            </a:pPr>
            <a:r>
              <a:rPr lang="ru-RU" sz="2000" dirty="0" smtClean="0"/>
              <a:t>Управление рисками — комплекс взаимосвязанных мероприятий, чтобы его организовать, эксперты выполнили три задачи:</a:t>
            </a:r>
          </a:p>
          <a:p>
            <a:pPr>
              <a:buNone/>
            </a:pPr>
            <a:r>
              <a:rPr lang="ru-RU" sz="2000" dirty="0" smtClean="0"/>
              <a:t>1. Выявили опасности в рабочих зонах.</a:t>
            </a:r>
          </a:p>
          <a:p>
            <a:pPr>
              <a:buNone/>
            </a:pPr>
            <a:r>
              <a:rPr lang="ru-RU" sz="2000" dirty="0" smtClean="0"/>
              <a:t>2. Оценили уровни </a:t>
            </a:r>
            <a:r>
              <a:rPr lang="ru-RU" sz="2000" dirty="0" err="1" smtClean="0"/>
              <a:t>профрисков</a:t>
            </a:r>
            <a:r>
              <a:rPr lang="ru-RU" sz="2000" dirty="0" smtClean="0"/>
              <a:t>.</a:t>
            </a:r>
          </a:p>
          <a:p>
            <a:pPr>
              <a:buNone/>
            </a:pPr>
            <a:r>
              <a:rPr lang="ru-RU" sz="2000" dirty="0" smtClean="0"/>
              <a:t>3. Разработали мероприятия по снижению уровня </a:t>
            </a:r>
            <a:r>
              <a:rPr lang="ru-RU" sz="2000" dirty="0" err="1" smtClean="0"/>
              <a:t>профрисков</a:t>
            </a:r>
            <a:r>
              <a:rPr lang="ru-RU" sz="2000" dirty="0" smtClean="0"/>
              <a:t>.</a:t>
            </a:r>
          </a:p>
          <a:p>
            <a:pPr>
              <a:buNone/>
            </a:pPr>
            <a:endParaRPr lang="ru-RU" sz="2000" b="1" dirty="0" smtClean="0"/>
          </a:p>
          <a:p>
            <a:pPr>
              <a:buNone/>
            </a:pPr>
            <a:r>
              <a:rPr lang="ru-RU" sz="2000" b="1" dirty="0" smtClean="0"/>
              <a:t>Как выявляли опасности</a:t>
            </a:r>
          </a:p>
          <a:p>
            <a:r>
              <a:rPr lang="ru-RU" sz="2000" dirty="0" smtClean="0"/>
              <a:t>Чтобы выявить </a:t>
            </a:r>
            <a:r>
              <a:rPr lang="ru-RU" sz="2000" dirty="0" err="1" smtClean="0"/>
              <a:t>профриски</a:t>
            </a:r>
            <a:r>
              <a:rPr lang="ru-RU" sz="2000" dirty="0" smtClean="0"/>
              <a:t> в магазине, эксперты применяли комбинацию двух методов — «Чек-лист» и «Предварительный анализ опасностей». Перед тем как проводить идентификацию опасностей, у работодателя запросили результаты </a:t>
            </a:r>
            <a:r>
              <a:rPr lang="ru-RU" sz="2000" dirty="0" err="1" smtClean="0"/>
              <a:t>спецоценки</a:t>
            </a:r>
            <a:r>
              <a:rPr lang="ru-RU" sz="2000" dirty="0" smtClean="0"/>
              <a:t>, схемы помещений, документы на оборудование, инструменты, приспособления, материалы и сырье. Также проверили, прошли ли сотрудники инструктажи и обучение по охране труда, пожарно-техническому минимуму, </a:t>
            </a:r>
            <a:r>
              <a:rPr lang="ru-RU" sz="2000" dirty="0" err="1" smtClean="0"/>
              <a:t>электробезопасности</a:t>
            </a:r>
            <a:r>
              <a:rPr lang="ru-RU" sz="2000" dirty="0" smtClean="0"/>
              <a:t> и первой помощи.</a:t>
            </a:r>
          </a:p>
          <a:p>
            <a:pPr>
              <a:buNone/>
            </a:pPr>
            <a:endParaRPr lang="ru-RU" sz="2000" dirty="0" smtClean="0"/>
          </a:p>
          <a:p>
            <a:r>
              <a:rPr lang="ru-RU" sz="2000" dirty="0" smtClean="0"/>
              <a:t>Работодатель вправе выбрать методы идентификации опасностей в зависимости от специфики и структуры своей организации. Выберите подходящий для себя, например, в стандарте ГОСТ Р ИСО/МЭК 31010–2011 «Менеджмент риска. Методы оценки риска» (</a:t>
            </a:r>
            <a:r>
              <a:rPr lang="ru-RU" sz="2000" dirty="0" smtClean="0">
                <a:hlinkClick r:id="rId4"/>
              </a:rPr>
              <a:t>приказ Федерального агентства по техническому регулированию и метрологии от 01.12.2011 № 680-ст</a:t>
            </a:r>
            <a:r>
              <a:rPr lang="ru-RU" sz="2000" dirty="0" smtClean="0"/>
              <a:t>).</a:t>
            </a:r>
          </a:p>
          <a:p>
            <a:pPr>
              <a:buNone/>
            </a:pPr>
            <a:endParaRPr lang="ru-RU" sz="2000" b="1" dirty="0" smtClean="0"/>
          </a:p>
          <a:p>
            <a:r>
              <a:rPr lang="ru-RU" sz="2000" dirty="0" smtClean="0"/>
              <a:t>Эксперты изучили исходные документы и подготовили план работы. Для удобства разработали </a:t>
            </a:r>
            <a:r>
              <a:rPr lang="ru-RU" sz="2000" dirty="0" err="1" smtClean="0"/>
              <a:t>чек-листы</a:t>
            </a:r>
            <a:r>
              <a:rPr lang="ru-RU" sz="2000" dirty="0" smtClean="0"/>
              <a:t> для идентификации опасностей и опроса работников. После этого дополнительно провели интервью с сотрудниками и руководителями. При идентификации анализировали повседневную работу сотрудников, а также их возможное поведение в чрезвычайных ситуациях, например, при несчастных случаях или эвакуации из здания.</a:t>
            </a:r>
          </a:p>
          <a:p>
            <a:pPr>
              <a:buNone/>
            </a:pPr>
            <a:endParaRPr lang="ru-RU" sz="2000" b="1" dirty="0"/>
          </a:p>
        </p:txBody>
      </p:sp>
    </p:spTree>
    <p:extLst>
      <p:ext uri="{BB962C8B-B14F-4D97-AF65-F5344CB8AC3E}">
        <p14:creationId xmlns:p14="http://schemas.microsoft.com/office/powerpoint/2010/main" xmlns="" val="413470802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Заголовок 1">
            <a:extLst>
              <a:ext uri="{FF2B5EF4-FFF2-40B4-BE49-F238E27FC236}">
                <a16:creationId xmlns:a16="http://schemas.microsoft.com/office/drawing/2014/main" xmlns="" id="{623C5638-5564-47D3-A55F-BFB72A57A504}"/>
              </a:ext>
            </a:extLst>
          </p:cNvPr>
          <p:cNvSpPr>
            <a:spLocks noGrp="1"/>
          </p:cNvSpPr>
          <p:nvPr>
            <p:ph type="title"/>
          </p:nvPr>
        </p:nvSpPr>
        <p:spPr>
          <a:xfrm>
            <a:off x="270294" y="697302"/>
            <a:ext cx="8732807" cy="1038046"/>
          </a:xfrm>
        </p:spPr>
        <p:txBody>
          <a:bodyPr>
            <a:normAutofit/>
          </a:bodyPr>
          <a:lstStyle/>
          <a:p>
            <a:r>
              <a:rPr lang="ru-RU" sz="2400" b="1" dirty="0" smtClean="0"/>
              <a:t>Как оценивают </a:t>
            </a:r>
            <a:r>
              <a:rPr lang="ru-RU" sz="2400" b="1" dirty="0" err="1" smtClean="0"/>
              <a:t>профриски</a:t>
            </a:r>
            <a:r>
              <a:rPr lang="ru-RU" sz="2400" b="1" dirty="0" smtClean="0"/>
              <a:t> на практике</a:t>
            </a:r>
            <a:br>
              <a:rPr lang="ru-RU" sz="2400" b="1" dirty="0" smtClean="0"/>
            </a:br>
            <a:r>
              <a:rPr lang="ru-RU" sz="2800" dirty="0" smtClean="0"/>
              <a:t> </a:t>
            </a:r>
            <a:r>
              <a:rPr lang="ru-RU" sz="2000" dirty="0" smtClean="0"/>
              <a:t>Пример - магазин торговой сети, продает одежду</a:t>
            </a:r>
            <a:endParaRPr lang="ru-RU" sz="2000" dirty="0"/>
          </a:p>
        </p:txBody>
      </p:sp>
      <p:sp>
        <p:nvSpPr>
          <p:cNvPr id="4" name="Номер слайда 3">
            <a:extLst>
              <a:ext uri="{FF2B5EF4-FFF2-40B4-BE49-F238E27FC236}">
                <a16:creationId xmlns:a16="http://schemas.microsoft.com/office/drawing/2014/main" xmlns="" id="{2513EC7A-01B9-4B73-BF9F-8456527420A4}"/>
              </a:ext>
            </a:extLst>
          </p:cNvPr>
          <p:cNvSpPr>
            <a:spLocks noGrp="1"/>
          </p:cNvSpPr>
          <p:nvPr>
            <p:ph type="sldNum" sz="quarter" idx="12"/>
          </p:nvPr>
        </p:nvSpPr>
        <p:spPr/>
        <p:txBody>
          <a:bodyPr/>
          <a:lstStyle/>
          <a:p>
            <a:pPr>
              <a:defRPr/>
            </a:pPr>
            <a:fld id="{12FB417F-1037-4842-BE13-87F673E973DA}" type="slidenum">
              <a:rPr lang="ru-RU" smtClean="0"/>
              <a:pPr>
                <a:defRPr/>
              </a:pPr>
              <a:t>23</a:t>
            </a:fld>
            <a:endParaRPr lang="ru-RU"/>
          </a:p>
        </p:txBody>
      </p:sp>
      <p:pic>
        <p:nvPicPr>
          <p:cNvPr id="6" name="Picture 2" descr="D:\Рекламные материалы\Логотипы\С ОТ НН.pn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4422317" y="6093296"/>
            <a:ext cx="1628775" cy="447675"/>
          </a:xfrm>
          <a:prstGeom prst="rect">
            <a:avLst/>
          </a:prstGeom>
          <a:noFill/>
          <a:extLst>
            <a:ext uri="{909E8E84-426E-40DD-AFC4-6F175D3DCCD1}">
              <a14:hiddenFill xmlns:a14="http://schemas.microsoft.com/office/drawing/2010/main" xmlns="">
                <a:solidFill>
                  <a:srgbClr val="FFFFFF"/>
                </a:solidFill>
              </a14:hiddenFill>
            </a:ext>
          </a:extLst>
        </p:spPr>
      </p:pic>
      <p:pic>
        <p:nvPicPr>
          <p:cNvPr id="7" name="Picture 3" descr="D:\Рекламные материалы\Логотипы\SSOT_BW.pn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6395342" y="6158915"/>
            <a:ext cx="2304256" cy="335451"/>
          </a:xfrm>
          <a:prstGeom prst="rect">
            <a:avLst/>
          </a:prstGeom>
          <a:noFill/>
          <a:extLst>
            <a:ext uri="{909E8E84-426E-40DD-AFC4-6F175D3DCCD1}">
              <a14:hiddenFill xmlns:a14="http://schemas.microsoft.com/office/drawing/2010/main" xmlns="">
                <a:solidFill>
                  <a:srgbClr val="FFFFFF"/>
                </a:solidFill>
              </a14:hiddenFill>
            </a:ext>
          </a:extLst>
        </p:spPr>
      </p:pic>
      <p:sp>
        <p:nvSpPr>
          <p:cNvPr id="8" name="Содержимое 7"/>
          <p:cNvSpPr>
            <a:spLocks noGrp="1"/>
          </p:cNvSpPr>
          <p:nvPr>
            <p:ph idx="1"/>
          </p:nvPr>
        </p:nvSpPr>
        <p:spPr>
          <a:xfrm>
            <a:off x="251520" y="1772816"/>
            <a:ext cx="8640960" cy="4104456"/>
          </a:xfrm>
        </p:spPr>
        <p:txBody>
          <a:bodyPr>
            <a:normAutofit fontScale="62500" lnSpcReduction="20000"/>
          </a:bodyPr>
          <a:lstStyle/>
          <a:p>
            <a:r>
              <a:rPr lang="ru-RU" dirty="0" smtClean="0"/>
              <a:t>Чтобы выявить опасности, нужно установить все источники, ситуации, действия или их комбинации, которые могут стать причиной травмы или ухудшения состояния здоровья работников. Их называют факторами риска. Чтобы систематизировать работу, эксперты выделили в магазине следующие объекты оценки </a:t>
            </a:r>
            <a:r>
              <a:rPr lang="ru-RU" dirty="0" err="1" smtClean="0"/>
              <a:t>профрисков</a:t>
            </a:r>
            <a:r>
              <a:rPr lang="ru-RU" dirty="0" smtClean="0"/>
              <a:t>:</a:t>
            </a:r>
          </a:p>
          <a:p>
            <a:pPr>
              <a:buNone/>
            </a:pPr>
            <a:r>
              <a:rPr lang="ru-RU" dirty="0" smtClean="0"/>
              <a:t>		- процессы;</a:t>
            </a:r>
          </a:p>
          <a:p>
            <a:pPr>
              <a:buNone/>
            </a:pPr>
            <a:r>
              <a:rPr lang="ru-RU" dirty="0" smtClean="0"/>
              <a:t>		- помещения;</a:t>
            </a:r>
          </a:p>
          <a:p>
            <a:pPr>
              <a:buNone/>
            </a:pPr>
            <a:r>
              <a:rPr lang="ru-RU" dirty="0" smtClean="0"/>
              <a:t>		- оборудование, инструменты, вещества и материалы;</a:t>
            </a:r>
          </a:p>
          <a:p>
            <a:pPr>
              <a:buNone/>
            </a:pPr>
            <a:r>
              <a:rPr lang="ru-RU" dirty="0" smtClean="0"/>
              <a:t>		- люди, в том числе работники магазина, подрядчики, покупатели.</a:t>
            </a:r>
          </a:p>
          <a:p>
            <a:pPr>
              <a:buNone/>
            </a:pPr>
            <a:r>
              <a:rPr lang="ru-RU" dirty="0" smtClean="0"/>
              <a:t>Во время обхода и осмотра помещений и территорий магазина эксперты заносили выявленные опасности в таблицу, чтобы в дальнейшем составить реестр факторов риска и соответствующих им опасностей. Чтобы зафиксировать обстановку, использовали фото- и видеосъемку, при необходимости проводили дополнительные измерения уровней производственных факторов.</a:t>
            </a:r>
            <a:endParaRPr lang="ru-RU" dirty="0"/>
          </a:p>
        </p:txBody>
      </p:sp>
    </p:spTree>
    <p:extLst>
      <p:ext uri="{BB962C8B-B14F-4D97-AF65-F5344CB8AC3E}">
        <p14:creationId xmlns:p14="http://schemas.microsoft.com/office/powerpoint/2010/main" xmlns="" val="413470802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Заголовок 1">
            <a:extLst>
              <a:ext uri="{FF2B5EF4-FFF2-40B4-BE49-F238E27FC236}">
                <a16:creationId xmlns:a16="http://schemas.microsoft.com/office/drawing/2014/main" xmlns="" id="{623C5638-5564-47D3-A55F-BFB72A57A504}"/>
              </a:ext>
            </a:extLst>
          </p:cNvPr>
          <p:cNvSpPr>
            <a:spLocks noGrp="1"/>
          </p:cNvSpPr>
          <p:nvPr>
            <p:ph type="title"/>
          </p:nvPr>
        </p:nvSpPr>
        <p:spPr>
          <a:xfrm>
            <a:off x="411193" y="764704"/>
            <a:ext cx="8732807" cy="576064"/>
          </a:xfrm>
        </p:spPr>
        <p:txBody>
          <a:bodyPr>
            <a:normAutofit/>
          </a:bodyPr>
          <a:lstStyle/>
          <a:p>
            <a:r>
              <a:rPr lang="ru-RU" sz="2800" b="1" dirty="0" smtClean="0"/>
              <a:t>Пример.  </a:t>
            </a:r>
            <a:r>
              <a:rPr lang="ru-RU" sz="2800" dirty="0" smtClean="0"/>
              <a:t>Менеджерская комната магазина</a:t>
            </a:r>
          </a:p>
        </p:txBody>
      </p:sp>
      <p:sp>
        <p:nvSpPr>
          <p:cNvPr id="4" name="Номер слайда 3">
            <a:extLst>
              <a:ext uri="{FF2B5EF4-FFF2-40B4-BE49-F238E27FC236}">
                <a16:creationId xmlns:a16="http://schemas.microsoft.com/office/drawing/2014/main" xmlns="" id="{2513EC7A-01B9-4B73-BF9F-8456527420A4}"/>
              </a:ext>
            </a:extLst>
          </p:cNvPr>
          <p:cNvSpPr>
            <a:spLocks noGrp="1"/>
          </p:cNvSpPr>
          <p:nvPr>
            <p:ph type="sldNum" sz="quarter" idx="12"/>
          </p:nvPr>
        </p:nvSpPr>
        <p:spPr/>
        <p:txBody>
          <a:bodyPr/>
          <a:lstStyle/>
          <a:p>
            <a:pPr>
              <a:defRPr/>
            </a:pPr>
            <a:fld id="{12FB417F-1037-4842-BE13-87F673E973DA}" type="slidenum">
              <a:rPr lang="ru-RU" smtClean="0"/>
              <a:pPr>
                <a:defRPr/>
              </a:pPr>
              <a:t>24</a:t>
            </a:fld>
            <a:endParaRPr lang="ru-RU"/>
          </a:p>
        </p:txBody>
      </p:sp>
      <p:pic>
        <p:nvPicPr>
          <p:cNvPr id="6" name="Picture 2" descr="D:\Рекламные материалы\Логотипы\С ОТ НН.pn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4422317" y="6093296"/>
            <a:ext cx="1628775" cy="447675"/>
          </a:xfrm>
          <a:prstGeom prst="rect">
            <a:avLst/>
          </a:prstGeom>
          <a:noFill/>
          <a:extLst>
            <a:ext uri="{909E8E84-426E-40DD-AFC4-6F175D3DCCD1}">
              <a14:hiddenFill xmlns:a14="http://schemas.microsoft.com/office/drawing/2010/main" xmlns="">
                <a:solidFill>
                  <a:srgbClr val="FFFFFF"/>
                </a:solidFill>
              </a14:hiddenFill>
            </a:ext>
          </a:extLst>
        </p:spPr>
      </p:pic>
      <p:pic>
        <p:nvPicPr>
          <p:cNvPr id="7" name="Picture 3" descr="D:\Рекламные материалы\Логотипы\SSOT_BW.pn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6395342" y="6158915"/>
            <a:ext cx="2304256" cy="335451"/>
          </a:xfrm>
          <a:prstGeom prst="rect">
            <a:avLst/>
          </a:prstGeom>
          <a:noFill/>
          <a:extLst>
            <a:ext uri="{909E8E84-426E-40DD-AFC4-6F175D3DCCD1}">
              <a14:hiddenFill xmlns:a14="http://schemas.microsoft.com/office/drawing/2010/main" xmlns="">
                <a:solidFill>
                  <a:srgbClr val="FFFFFF"/>
                </a:solidFill>
              </a14:hiddenFill>
            </a:ext>
          </a:extLst>
        </p:spPr>
      </p:pic>
      <p:sp>
        <p:nvSpPr>
          <p:cNvPr id="8" name="Содержимое 7"/>
          <p:cNvSpPr>
            <a:spLocks noGrp="1"/>
          </p:cNvSpPr>
          <p:nvPr>
            <p:ph idx="1"/>
          </p:nvPr>
        </p:nvSpPr>
        <p:spPr>
          <a:xfrm>
            <a:off x="467544" y="1340768"/>
            <a:ext cx="8424936" cy="1080120"/>
          </a:xfrm>
        </p:spPr>
        <p:txBody>
          <a:bodyPr>
            <a:normAutofit fontScale="62500" lnSpcReduction="20000"/>
          </a:bodyPr>
          <a:lstStyle/>
          <a:p>
            <a:pPr>
              <a:buNone/>
            </a:pPr>
            <a:r>
              <a:rPr lang="ru-RU" dirty="0" smtClean="0"/>
              <a:t>Как внести в таблицу факторы риска и соответствующие им выявленные опасности? </a:t>
            </a:r>
          </a:p>
          <a:p>
            <a:pPr>
              <a:buNone/>
            </a:pPr>
            <a:r>
              <a:rPr lang="ru-RU" dirty="0" smtClean="0"/>
              <a:t>При обходе эксперты использовали заранее составленные </a:t>
            </a:r>
            <a:r>
              <a:rPr lang="ru-RU" dirty="0" err="1" smtClean="0"/>
              <a:t>чек-листы</a:t>
            </a:r>
            <a:r>
              <a:rPr lang="ru-RU" dirty="0" smtClean="0"/>
              <a:t> и реестр опасностей.</a:t>
            </a:r>
            <a:endParaRPr lang="ru-RU" dirty="0"/>
          </a:p>
        </p:txBody>
      </p:sp>
      <p:pic>
        <p:nvPicPr>
          <p:cNvPr id="10242" name="Picture 2"/>
          <p:cNvPicPr>
            <a:picLocks noChangeAspect="1" noChangeArrowheads="1"/>
          </p:cNvPicPr>
          <p:nvPr/>
        </p:nvPicPr>
        <p:blipFill>
          <a:blip r:embed="rId4" cstate="print"/>
          <a:srcRect/>
          <a:stretch>
            <a:fillRect/>
          </a:stretch>
        </p:blipFill>
        <p:spPr bwMode="auto">
          <a:xfrm>
            <a:off x="899592" y="2564904"/>
            <a:ext cx="7296150" cy="2990850"/>
          </a:xfrm>
          <a:prstGeom prst="rect">
            <a:avLst/>
          </a:prstGeom>
          <a:noFill/>
          <a:ln w="9525">
            <a:noFill/>
            <a:miter lim="800000"/>
            <a:headEnd/>
            <a:tailEnd/>
          </a:ln>
        </p:spPr>
      </p:pic>
    </p:spTree>
    <p:extLst>
      <p:ext uri="{BB962C8B-B14F-4D97-AF65-F5344CB8AC3E}">
        <p14:creationId xmlns:p14="http://schemas.microsoft.com/office/powerpoint/2010/main" xmlns="" val="4134708026"/>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Заголовок 1">
            <a:extLst>
              <a:ext uri="{FF2B5EF4-FFF2-40B4-BE49-F238E27FC236}">
                <a16:creationId xmlns:a16="http://schemas.microsoft.com/office/drawing/2014/main" xmlns="" id="{623C5638-5564-47D3-A55F-BFB72A57A504}"/>
              </a:ext>
            </a:extLst>
          </p:cNvPr>
          <p:cNvSpPr>
            <a:spLocks noGrp="1"/>
          </p:cNvSpPr>
          <p:nvPr>
            <p:ph type="title"/>
          </p:nvPr>
        </p:nvSpPr>
        <p:spPr>
          <a:xfrm>
            <a:off x="270294" y="697302"/>
            <a:ext cx="8732807" cy="1038046"/>
          </a:xfrm>
        </p:spPr>
        <p:txBody>
          <a:bodyPr>
            <a:normAutofit/>
          </a:bodyPr>
          <a:lstStyle/>
          <a:p>
            <a:r>
              <a:rPr lang="ru-RU" sz="2800" b="1" dirty="0" smtClean="0"/>
              <a:t>Как оценивали уровень </a:t>
            </a:r>
            <a:r>
              <a:rPr lang="ru-RU" sz="2800" b="1" dirty="0" err="1" smtClean="0"/>
              <a:t>профрисков</a:t>
            </a:r>
            <a:endParaRPr lang="ru-RU" sz="2800" b="1" dirty="0"/>
          </a:p>
        </p:txBody>
      </p:sp>
      <p:sp>
        <p:nvSpPr>
          <p:cNvPr id="4" name="Номер слайда 3">
            <a:extLst>
              <a:ext uri="{FF2B5EF4-FFF2-40B4-BE49-F238E27FC236}">
                <a16:creationId xmlns:a16="http://schemas.microsoft.com/office/drawing/2014/main" xmlns="" id="{2513EC7A-01B9-4B73-BF9F-8456527420A4}"/>
              </a:ext>
            </a:extLst>
          </p:cNvPr>
          <p:cNvSpPr>
            <a:spLocks noGrp="1"/>
          </p:cNvSpPr>
          <p:nvPr>
            <p:ph type="sldNum" sz="quarter" idx="12"/>
          </p:nvPr>
        </p:nvSpPr>
        <p:spPr/>
        <p:txBody>
          <a:bodyPr/>
          <a:lstStyle/>
          <a:p>
            <a:pPr>
              <a:defRPr/>
            </a:pPr>
            <a:fld id="{12FB417F-1037-4842-BE13-87F673E973DA}" type="slidenum">
              <a:rPr lang="ru-RU" smtClean="0"/>
              <a:pPr>
                <a:defRPr/>
              </a:pPr>
              <a:t>25</a:t>
            </a:fld>
            <a:endParaRPr lang="ru-RU"/>
          </a:p>
        </p:txBody>
      </p:sp>
      <p:pic>
        <p:nvPicPr>
          <p:cNvPr id="6" name="Picture 2" descr="D:\Рекламные материалы\Логотипы\С ОТ НН.pn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4422317" y="6093296"/>
            <a:ext cx="1628775" cy="447675"/>
          </a:xfrm>
          <a:prstGeom prst="rect">
            <a:avLst/>
          </a:prstGeom>
          <a:noFill/>
          <a:extLst>
            <a:ext uri="{909E8E84-426E-40DD-AFC4-6F175D3DCCD1}">
              <a14:hiddenFill xmlns:a14="http://schemas.microsoft.com/office/drawing/2010/main" xmlns="">
                <a:solidFill>
                  <a:srgbClr val="FFFFFF"/>
                </a:solidFill>
              </a14:hiddenFill>
            </a:ext>
          </a:extLst>
        </p:spPr>
      </p:pic>
      <p:pic>
        <p:nvPicPr>
          <p:cNvPr id="7" name="Picture 3" descr="D:\Рекламные материалы\Логотипы\SSOT_BW.pn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6395342" y="6158915"/>
            <a:ext cx="2304256" cy="335451"/>
          </a:xfrm>
          <a:prstGeom prst="rect">
            <a:avLst/>
          </a:prstGeom>
          <a:noFill/>
          <a:extLst>
            <a:ext uri="{909E8E84-426E-40DD-AFC4-6F175D3DCCD1}">
              <a14:hiddenFill xmlns:a14="http://schemas.microsoft.com/office/drawing/2010/main" xmlns="">
                <a:solidFill>
                  <a:srgbClr val="FFFFFF"/>
                </a:solidFill>
              </a14:hiddenFill>
            </a:ext>
          </a:extLst>
        </p:spPr>
      </p:pic>
      <p:sp>
        <p:nvSpPr>
          <p:cNvPr id="8" name="Содержимое 7"/>
          <p:cNvSpPr>
            <a:spLocks noGrp="1"/>
          </p:cNvSpPr>
          <p:nvPr>
            <p:ph idx="1"/>
          </p:nvPr>
        </p:nvSpPr>
        <p:spPr>
          <a:xfrm>
            <a:off x="457200" y="1556792"/>
            <a:ext cx="8229600" cy="4392488"/>
          </a:xfrm>
        </p:spPr>
        <p:txBody>
          <a:bodyPr>
            <a:normAutofit fontScale="70000" lnSpcReduction="20000"/>
          </a:bodyPr>
          <a:lstStyle/>
          <a:p>
            <a:r>
              <a:rPr lang="ru-RU" dirty="0" smtClean="0"/>
              <a:t>Оценить уровень </a:t>
            </a:r>
            <a:r>
              <a:rPr lang="ru-RU" dirty="0" err="1" smtClean="0"/>
              <a:t>профриска</a:t>
            </a:r>
            <a:r>
              <a:rPr lang="ru-RU" dirty="0" smtClean="0"/>
              <a:t> — значит определить его величину и тяжесть потенциальных последствий. Чтобы выразить значение риска в виде конкретного числа, эксперты использовали метод </a:t>
            </a:r>
            <a:r>
              <a:rPr lang="ru-RU" dirty="0" err="1" smtClean="0"/>
              <a:t>Файна-Кинни</a:t>
            </a:r>
            <a:r>
              <a:rPr lang="ru-RU" dirty="0" smtClean="0"/>
              <a:t>. Он заключается в том, что для каждой выявленной опасности рассчитывают индекс профессионального риска (далее — ИПР).</a:t>
            </a:r>
          </a:p>
          <a:p>
            <a:endParaRPr lang="ru-RU" dirty="0" smtClean="0"/>
          </a:p>
          <a:p>
            <a:r>
              <a:rPr lang="ru-RU" dirty="0" smtClean="0"/>
              <a:t>Чтобы определить величину ИПР, нужно перемножить балльные значения трех показателей: вероятности, подверженности и последствий наступления событий. Каждый из них имеет определенное смысловое значение, которому можно поставить в соответствие некоторое количество баллов (таблица 1). Необходимость и срочность мероприятий по контролю риска определяют в зависимости от балльного значения ИПР (таблица 2).</a:t>
            </a:r>
          </a:p>
          <a:p>
            <a:endParaRPr lang="ru-RU" dirty="0"/>
          </a:p>
        </p:txBody>
      </p:sp>
    </p:spTree>
    <p:extLst>
      <p:ext uri="{BB962C8B-B14F-4D97-AF65-F5344CB8AC3E}">
        <p14:creationId xmlns:p14="http://schemas.microsoft.com/office/powerpoint/2010/main" xmlns="" val="4134708026"/>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Заголовок 1">
            <a:extLst>
              <a:ext uri="{FF2B5EF4-FFF2-40B4-BE49-F238E27FC236}">
                <a16:creationId xmlns:a16="http://schemas.microsoft.com/office/drawing/2014/main" xmlns="" id="{623C5638-5564-47D3-A55F-BFB72A57A504}"/>
              </a:ext>
            </a:extLst>
          </p:cNvPr>
          <p:cNvSpPr>
            <a:spLocks noGrp="1"/>
          </p:cNvSpPr>
          <p:nvPr>
            <p:ph type="title"/>
          </p:nvPr>
        </p:nvSpPr>
        <p:spPr>
          <a:xfrm>
            <a:off x="270294" y="697302"/>
            <a:ext cx="8732807" cy="643466"/>
          </a:xfrm>
        </p:spPr>
        <p:txBody>
          <a:bodyPr>
            <a:normAutofit/>
          </a:bodyPr>
          <a:lstStyle/>
          <a:p>
            <a:r>
              <a:rPr lang="ru-RU" sz="2800" b="1" dirty="0" smtClean="0"/>
              <a:t>Как оценивали уровень </a:t>
            </a:r>
            <a:r>
              <a:rPr lang="ru-RU" sz="2800" b="1" dirty="0" err="1" smtClean="0"/>
              <a:t>профрисков</a:t>
            </a:r>
            <a:endParaRPr lang="ru-RU" sz="2800" dirty="0"/>
          </a:p>
        </p:txBody>
      </p:sp>
      <p:sp>
        <p:nvSpPr>
          <p:cNvPr id="4" name="Номер слайда 3">
            <a:extLst>
              <a:ext uri="{FF2B5EF4-FFF2-40B4-BE49-F238E27FC236}">
                <a16:creationId xmlns:a16="http://schemas.microsoft.com/office/drawing/2014/main" xmlns="" id="{2513EC7A-01B9-4B73-BF9F-8456527420A4}"/>
              </a:ext>
            </a:extLst>
          </p:cNvPr>
          <p:cNvSpPr>
            <a:spLocks noGrp="1"/>
          </p:cNvSpPr>
          <p:nvPr>
            <p:ph type="sldNum" sz="quarter" idx="12"/>
          </p:nvPr>
        </p:nvSpPr>
        <p:spPr/>
        <p:txBody>
          <a:bodyPr/>
          <a:lstStyle/>
          <a:p>
            <a:pPr>
              <a:defRPr/>
            </a:pPr>
            <a:fld id="{12FB417F-1037-4842-BE13-87F673E973DA}" type="slidenum">
              <a:rPr lang="ru-RU" smtClean="0"/>
              <a:pPr>
                <a:defRPr/>
              </a:pPr>
              <a:t>26</a:t>
            </a:fld>
            <a:endParaRPr lang="ru-RU"/>
          </a:p>
        </p:txBody>
      </p:sp>
      <p:pic>
        <p:nvPicPr>
          <p:cNvPr id="6" name="Picture 2" descr="D:\Рекламные материалы\Логотипы\С ОТ НН.pn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5796136" y="6381328"/>
            <a:ext cx="1224136" cy="336458"/>
          </a:xfrm>
          <a:prstGeom prst="rect">
            <a:avLst/>
          </a:prstGeom>
          <a:noFill/>
          <a:extLst>
            <a:ext uri="{909E8E84-426E-40DD-AFC4-6F175D3DCCD1}">
              <a14:hiddenFill xmlns:a14="http://schemas.microsoft.com/office/drawing/2010/main" xmlns="">
                <a:solidFill>
                  <a:srgbClr val="FFFFFF"/>
                </a:solidFill>
              </a14:hiddenFill>
            </a:ext>
          </a:extLst>
        </p:spPr>
      </p:pic>
      <p:pic>
        <p:nvPicPr>
          <p:cNvPr id="7" name="Picture 3" descr="D:\Рекламные материалы\Логотипы\SSOT_BW.pn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7092280" y="6453336"/>
            <a:ext cx="1872208" cy="272554"/>
          </a:xfrm>
          <a:prstGeom prst="rect">
            <a:avLst/>
          </a:prstGeom>
          <a:noFill/>
          <a:extLst>
            <a:ext uri="{909E8E84-426E-40DD-AFC4-6F175D3DCCD1}">
              <a14:hiddenFill xmlns:a14="http://schemas.microsoft.com/office/drawing/2010/main" xmlns="">
                <a:solidFill>
                  <a:srgbClr val="FFFFFF"/>
                </a:solidFill>
              </a14:hiddenFill>
            </a:ext>
          </a:extLst>
        </p:spPr>
      </p:pic>
      <p:pic>
        <p:nvPicPr>
          <p:cNvPr id="11266" name="Picture 2"/>
          <p:cNvPicPr>
            <a:picLocks noChangeAspect="1" noChangeArrowheads="1"/>
          </p:cNvPicPr>
          <p:nvPr/>
        </p:nvPicPr>
        <p:blipFill>
          <a:blip r:embed="rId4" cstate="print"/>
          <a:srcRect/>
          <a:stretch>
            <a:fillRect/>
          </a:stretch>
        </p:blipFill>
        <p:spPr bwMode="auto">
          <a:xfrm>
            <a:off x="179512" y="1268760"/>
            <a:ext cx="6230558" cy="2808535"/>
          </a:xfrm>
          <a:prstGeom prst="rect">
            <a:avLst/>
          </a:prstGeom>
          <a:noFill/>
          <a:ln w="9525">
            <a:noFill/>
            <a:miter lim="800000"/>
            <a:headEnd/>
            <a:tailEnd/>
          </a:ln>
        </p:spPr>
      </p:pic>
      <p:pic>
        <p:nvPicPr>
          <p:cNvPr id="11267" name="Picture 3"/>
          <p:cNvPicPr>
            <a:picLocks noChangeAspect="1" noChangeArrowheads="1"/>
          </p:cNvPicPr>
          <p:nvPr/>
        </p:nvPicPr>
        <p:blipFill>
          <a:blip r:embed="rId5" cstate="print"/>
          <a:srcRect/>
          <a:stretch>
            <a:fillRect/>
          </a:stretch>
        </p:blipFill>
        <p:spPr bwMode="auto">
          <a:xfrm>
            <a:off x="179512" y="4077072"/>
            <a:ext cx="7308304" cy="2241567"/>
          </a:xfrm>
          <a:prstGeom prst="rect">
            <a:avLst/>
          </a:prstGeom>
          <a:noFill/>
          <a:ln w="9525">
            <a:noFill/>
            <a:miter lim="800000"/>
            <a:headEnd/>
            <a:tailEnd/>
          </a:ln>
        </p:spPr>
      </p:pic>
    </p:spTree>
    <p:extLst>
      <p:ext uri="{BB962C8B-B14F-4D97-AF65-F5344CB8AC3E}">
        <p14:creationId xmlns:p14="http://schemas.microsoft.com/office/powerpoint/2010/main" xmlns="" val="4134708026"/>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Заголовок 1">
            <a:extLst>
              <a:ext uri="{FF2B5EF4-FFF2-40B4-BE49-F238E27FC236}">
                <a16:creationId xmlns:a16="http://schemas.microsoft.com/office/drawing/2014/main" xmlns="" id="{623C5638-5564-47D3-A55F-BFB72A57A504}"/>
              </a:ext>
            </a:extLst>
          </p:cNvPr>
          <p:cNvSpPr>
            <a:spLocks noGrp="1"/>
          </p:cNvSpPr>
          <p:nvPr>
            <p:ph type="title"/>
          </p:nvPr>
        </p:nvSpPr>
        <p:spPr>
          <a:xfrm>
            <a:off x="270294" y="697302"/>
            <a:ext cx="8732807" cy="1038046"/>
          </a:xfrm>
        </p:spPr>
        <p:txBody>
          <a:bodyPr>
            <a:normAutofit fontScale="90000"/>
          </a:bodyPr>
          <a:lstStyle/>
          <a:p>
            <a:r>
              <a:rPr lang="ru-RU" sz="2800" b="1" dirty="0" smtClean="0"/>
              <a:t>Пример. </a:t>
            </a:r>
            <a:r>
              <a:rPr lang="ru-RU" sz="2800" dirty="0" smtClean="0"/>
              <a:t>Рассмотрим на примере склада в магазине, как рассчитать ИПР с помощью метода </a:t>
            </a:r>
            <a:r>
              <a:rPr lang="ru-RU" sz="2800" dirty="0" err="1" smtClean="0"/>
              <a:t>Файна-Кинни</a:t>
            </a:r>
            <a:endParaRPr lang="ru-RU" sz="2800" dirty="0"/>
          </a:p>
        </p:txBody>
      </p:sp>
      <p:sp>
        <p:nvSpPr>
          <p:cNvPr id="4" name="Номер слайда 3">
            <a:extLst>
              <a:ext uri="{FF2B5EF4-FFF2-40B4-BE49-F238E27FC236}">
                <a16:creationId xmlns:a16="http://schemas.microsoft.com/office/drawing/2014/main" xmlns="" id="{2513EC7A-01B9-4B73-BF9F-8456527420A4}"/>
              </a:ext>
            </a:extLst>
          </p:cNvPr>
          <p:cNvSpPr>
            <a:spLocks noGrp="1"/>
          </p:cNvSpPr>
          <p:nvPr>
            <p:ph type="sldNum" sz="quarter" idx="12"/>
          </p:nvPr>
        </p:nvSpPr>
        <p:spPr/>
        <p:txBody>
          <a:bodyPr/>
          <a:lstStyle/>
          <a:p>
            <a:pPr>
              <a:defRPr/>
            </a:pPr>
            <a:fld id="{12FB417F-1037-4842-BE13-87F673E973DA}" type="slidenum">
              <a:rPr lang="ru-RU" smtClean="0"/>
              <a:pPr>
                <a:defRPr/>
              </a:pPr>
              <a:t>27</a:t>
            </a:fld>
            <a:endParaRPr lang="ru-RU"/>
          </a:p>
        </p:txBody>
      </p:sp>
      <p:pic>
        <p:nvPicPr>
          <p:cNvPr id="6" name="Picture 2" descr="D:\Рекламные материалы\Логотипы\С ОТ НН.pn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5220072" y="6381328"/>
            <a:ext cx="1309933" cy="360040"/>
          </a:xfrm>
          <a:prstGeom prst="rect">
            <a:avLst/>
          </a:prstGeom>
          <a:noFill/>
          <a:extLst>
            <a:ext uri="{909E8E84-426E-40DD-AFC4-6F175D3DCCD1}">
              <a14:hiddenFill xmlns:a14="http://schemas.microsoft.com/office/drawing/2010/main" xmlns="">
                <a:solidFill>
                  <a:srgbClr val="FFFFFF"/>
                </a:solidFill>
              </a14:hiddenFill>
            </a:ext>
          </a:extLst>
        </p:spPr>
      </p:pic>
      <p:pic>
        <p:nvPicPr>
          <p:cNvPr id="7" name="Picture 3" descr="D:\Рекламные материалы\Логотипы\SSOT_BW.pn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6948264" y="6381328"/>
            <a:ext cx="2022416" cy="294421"/>
          </a:xfrm>
          <a:prstGeom prst="rect">
            <a:avLst/>
          </a:prstGeom>
          <a:noFill/>
          <a:extLst>
            <a:ext uri="{909E8E84-426E-40DD-AFC4-6F175D3DCCD1}">
              <a14:hiddenFill xmlns:a14="http://schemas.microsoft.com/office/drawing/2010/main" xmlns="">
                <a:solidFill>
                  <a:srgbClr val="FFFFFF"/>
                </a:solidFill>
              </a14:hiddenFill>
            </a:ext>
          </a:extLst>
        </p:spPr>
      </p:pic>
      <p:sp>
        <p:nvSpPr>
          <p:cNvPr id="8" name="Содержимое 7"/>
          <p:cNvSpPr>
            <a:spLocks noGrp="1"/>
          </p:cNvSpPr>
          <p:nvPr>
            <p:ph idx="1"/>
          </p:nvPr>
        </p:nvSpPr>
        <p:spPr>
          <a:xfrm>
            <a:off x="323528" y="1700808"/>
            <a:ext cx="8363272" cy="864096"/>
          </a:xfrm>
        </p:spPr>
        <p:txBody>
          <a:bodyPr>
            <a:normAutofit fontScale="55000" lnSpcReduction="20000"/>
          </a:bodyPr>
          <a:lstStyle/>
          <a:p>
            <a:pPr>
              <a:buNone/>
            </a:pPr>
            <a:r>
              <a:rPr lang="ru-RU" dirty="0" smtClean="0"/>
              <a:t>В помещении склада есть стационарная техническая железная лестница. Во время рабочей смены сотрудники проходят мимо лестницы, так как за ней в шкафу складируют необходимую для каждодневной работы канцелярию.</a:t>
            </a:r>
            <a:endParaRPr lang="ru-RU" dirty="0"/>
          </a:p>
        </p:txBody>
      </p:sp>
      <p:pic>
        <p:nvPicPr>
          <p:cNvPr id="12290" name="Picture 2"/>
          <p:cNvPicPr>
            <a:picLocks noChangeAspect="1" noChangeArrowheads="1"/>
          </p:cNvPicPr>
          <p:nvPr/>
        </p:nvPicPr>
        <p:blipFill>
          <a:blip r:embed="rId4" cstate="print"/>
          <a:srcRect/>
          <a:stretch>
            <a:fillRect/>
          </a:stretch>
        </p:blipFill>
        <p:spPr bwMode="auto">
          <a:xfrm>
            <a:off x="539552" y="2420888"/>
            <a:ext cx="7343775" cy="2543175"/>
          </a:xfrm>
          <a:prstGeom prst="rect">
            <a:avLst/>
          </a:prstGeom>
          <a:noFill/>
          <a:ln w="9525">
            <a:noFill/>
            <a:miter lim="800000"/>
            <a:headEnd/>
            <a:tailEnd/>
          </a:ln>
        </p:spPr>
      </p:pic>
      <p:sp>
        <p:nvSpPr>
          <p:cNvPr id="11" name="Прямоугольник 10"/>
          <p:cNvSpPr/>
          <p:nvPr/>
        </p:nvSpPr>
        <p:spPr>
          <a:xfrm>
            <a:off x="323528" y="5013176"/>
            <a:ext cx="8568952" cy="1015663"/>
          </a:xfrm>
          <a:prstGeom prst="rect">
            <a:avLst/>
          </a:prstGeom>
        </p:spPr>
        <p:txBody>
          <a:bodyPr wrap="square">
            <a:spAutoFit/>
          </a:bodyPr>
          <a:lstStyle/>
          <a:p>
            <a:r>
              <a:rPr lang="ru-RU" sz="1500" dirty="0" smtClean="0">
                <a:latin typeface="+mn-lt"/>
                <a:cs typeface="+mn-cs"/>
              </a:rPr>
              <a:t>У опасности падения груза с площадки технической лестницы на работников магазина ИПР = 3,5 — небольшой риск, поэтому разрабатывать мероприятия по профилактике </a:t>
            </a:r>
            <a:r>
              <a:rPr lang="ru-RU" sz="1500" dirty="0" err="1" smtClean="0">
                <a:latin typeface="+mn-lt"/>
                <a:cs typeface="+mn-cs"/>
              </a:rPr>
              <a:t>профриска</a:t>
            </a:r>
            <a:r>
              <a:rPr lang="ru-RU" sz="1500" dirty="0" smtClean="0">
                <a:latin typeface="+mn-lt"/>
                <a:cs typeface="+mn-cs"/>
              </a:rPr>
              <a:t> не требуется. Для опасности удара о техническую лестницу ИПР = 108 — серьезный риск, значит, работодателю нужно принять меры по снижению риска.</a:t>
            </a:r>
          </a:p>
        </p:txBody>
      </p:sp>
    </p:spTree>
    <p:extLst>
      <p:ext uri="{BB962C8B-B14F-4D97-AF65-F5344CB8AC3E}">
        <p14:creationId xmlns:p14="http://schemas.microsoft.com/office/powerpoint/2010/main" xmlns="" val="4134708026"/>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Заголовок 1">
            <a:extLst>
              <a:ext uri="{FF2B5EF4-FFF2-40B4-BE49-F238E27FC236}">
                <a16:creationId xmlns:a16="http://schemas.microsoft.com/office/drawing/2014/main" xmlns="" id="{623C5638-5564-47D3-A55F-BFB72A57A504}"/>
              </a:ext>
            </a:extLst>
          </p:cNvPr>
          <p:cNvSpPr>
            <a:spLocks noGrp="1"/>
          </p:cNvSpPr>
          <p:nvPr>
            <p:ph type="title"/>
          </p:nvPr>
        </p:nvSpPr>
        <p:spPr>
          <a:xfrm>
            <a:off x="270294" y="697302"/>
            <a:ext cx="8732807" cy="1038046"/>
          </a:xfrm>
        </p:spPr>
        <p:txBody>
          <a:bodyPr>
            <a:normAutofit/>
          </a:bodyPr>
          <a:lstStyle/>
          <a:p>
            <a:r>
              <a:rPr lang="ru-RU" sz="2800" b="1" dirty="0" smtClean="0"/>
              <a:t>Как разрабатывали мероприятия по снижению уровня </a:t>
            </a:r>
            <a:r>
              <a:rPr lang="ru-RU" sz="2800" b="1" dirty="0" err="1" smtClean="0"/>
              <a:t>профрисков</a:t>
            </a:r>
            <a:endParaRPr lang="ru-RU" sz="2800" b="1" dirty="0"/>
          </a:p>
        </p:txBody>
      </p:sp>
      <p:sp>
        <p:nvSpPr>
          <p:cNvPr id="4" name="Номер слайда 3">
            <a:extLst>
              <a:ext uri="{FF2B5EF4-FFF2-40B4-BE49-F238E27FC236}">
                <a16:creationId xmlns:a16="http://schemas.microsoft.com/office/drawing/2014/main" xmlns="" id="{2513EC7A-01B9-4B73-BF9F-8456527420A4}"/>
              </a:ext>
            </a:extLst>
          </p:cNvPr>
          <p:cNvSpPr>
            <a:spLocks noGrp="1"/>
          </p:cNvSpPr>
          <p:nvPr>
            <p:ph type="sldNum" sz="quarter" idx="12"/>
          </p:nvPr>
        </p:nvSpPr>
        <p:spPr/>
        <p:txBody>
          <a:bodyPr/>
          <a:lstStyle/>
          <a:p>
            <a:pPr>
              <a:defRPr/>
            </a:pPr>
            <a:fld id="{12FB417F-1037-4842-BE13-87F673E973DA}" type="slidenum">
              <a:rPr lang="ru-RU" smtClean="0"/>
              <a:pPr>
                <a:defRPr/>
              </a:pPr>
              <a:t>28</a:t>
            </a:fld>
            <a:endParaRPr lang="ru-RU"/>
          </a:p>
        </p:txBody>
      </p:sp>
      <p:pic>
        <p:nvPicPr>
          <p:cNvPr id="6" name="Picture 2" descr="D:\Рекламные материалы\Логотипы\С ОТ НН.pn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4422317" y="6093296"/>
            <a:ext cx="1628775" cy="447675"/>
          </a:xfrm>
          <a:prstGeom prst="rect">
            <a:avLst/>
          </a:prstGeom>
          <a:noFill/>
          <a:extLst>
            <a:ext uri="{909E8E84-426E-40DD-AFC4-6F175D3DCCD1}">
              <a14:hiddenFill xmlns:a14="http://schemas.microsoft.com/office/drawing/2010/main" xmlns="">
                <a:solidFill>
                  <a:srgbClr val="FFFFFF"/>
                </a:solidFill>
              </a14:hiddenFill>
            </a:ext>
          </a:extLst>
        </p:spPr>
      </p:pic>
      <p:pic>
        <p:nvPicPr>
          <p:cNvPr id="7" name="Picture 3" descr="D:\Рекламные материалы\Логотипы\SSOT_BW.pn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6395342" y="6158915"/>
            <a:ext cx="2304256" cy="335451"/>
          </a:xfrm>
          <a:prstGeom prst="rect">
            <a:avLst/>
          </a:prstGeom>
          <a:noFill/>
          <a:extLst>
            <a:ext uri="{909E8E84-426E-40DD-AFC4-6F175D3DCCD1}">
              <a14:hiddenFill xmlns:a14="http://schemas.microsoft.com/office/drawing/2010/main" xmlns="">
                <a:solidFill>
                  <a:srgbClr val="FFFFFF"/>
                </a:solidFill>
              </a14:hiddenFill>
            </a:ext>
          </a:extLst>
        </p:spPr>
      </p:pic>
      <p:sp>
        <p:nvSpPr>
          <p:cNvPr id="8" name="Содержимое 7"/>
          <p:cNvSpPr>
            <a:spLocks noGrp="1"/>
          </p:cNvSpPr>
          <p:nvPr>
            <p:ph idx="1"/>
          </p:nvPr>
        </p:nvSpPr>
        <p:spPr>
          <a:xfrm>
            <a:off x="251520" y="1700808"/>
            <a:ext cx="8568952" cy="1440160"/>
          </a:xfrm>
        </p:spPr>
        <p:txBody>
          <a:bodyPr>
            <a:normAutofit fontScale="55000" lnSpcReduction="20000"/>
          </a:bodyPr>
          <a:lstStyle/>
          <a:p>
            <a:pPr>
              <a:buNone/>
            </a:pPr>
            <a:r>
              <a:rPr lang="ru-RU" dirty="0" smtClean="0"/>
              <a:t>Цель выявления и оценки рисков — устранить их, а в случаях, когда это невозможно, нужно разработать меры управления и контроля. Мероприятия по корректировке риска подбирают в зависимости от реальной ситуации в организации. Если денег на новое оборудование у работодателя нет, нужно использовать менее дорогие способы для снижения уровня риска. Например, заменить только несколько конструктивных элементов, которые обеспечат защиту от травм. Все способы контроля рисков можно распределить по эффективности (таблица 3).</a:t>
            </a:r>
            <a:endParaRPr lang="ru-RU" dirty="0"/>
          </a:p>
        </p:txBody>
      </p:sp>
      <p:pic>
        <p:nvPicPr>
          <p:cNvPr id="13314" name="Picture 2"/>
          <p:cNvPicPr>
            <a:picLocks noChangeAspect="1" noChangeArrowheads="1"/>
          </p:cNvPicPr>
          <p:nvPr/>
        </p:nvPicPr>
        <p:blipFill>
          <a:blip r:embed="rId4" cstate="print"/>
          <a:srcRect/>
          <a:stretch>
            <a:fillRect/>
          </a:stretch>
        </p:blipFill>
        <p:spPr bwMode="auto">
          <a:xfrm>
            <a:off x="251520" y="3212976"/>
            <a:ext cx="8244407" cy="2547301"/>
          </a:xfrm>
          <a:prstGeom prst="rect">
            <a:avLst/>
          </a:prstGeom>
          <a:noFill/>
          <a:ln w="9525">
            <a:noFill/>
            <a:miter lim="800000"/>
            <a:headEnd/>
            <a:tailEnd/>
          </a:ln>
        </p:spPr>
      </p:pic>
    </p:spTree>
    <p:extLst>
      <p:ext uri="{BB962C8B-B14F-4D97-AF65-F5344CB8AC3E}">
        <p14:creationId xmlns:p14="http://schemas.microsoft.com/office/powerpoint/2010/main" xmlns="" val="4134708026"/>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Заголовок 1">
            <a:extLst>
              <a:ext uri="{FF2B5EF4-FFF2-40B4-BE49-F238E27FC236}">
                <a16:creationId xmlns:a16="http://schemas.microsoft.com/office/drawing/2014/main" xmlns="" id="{623C5638-5564-47D3-A55F-BFB72A57A504}"/>
              </a:ext>
            </a:extLst>
          </p:cNvPr>
          <p:cNvSpPr>
            <a:spLocks noGrp="1"/>
          </p:cNvSpPr>
          <p:nvPr>
            <p:ph type="title"/>
          </p:nvPr>
        </p:nvSpPr>
        <p:spPr>
          <a:xfrm>
            <a:off x="270294" y="1052736"/>
            <a:ext cx="8732807" cy="682612"/>
          </a:xfrm>
        </p:spPr>
        <p:txBody>
          <a:bodyPr>
            <a:normAutofit fontScale="90000"/>
          </a:bodyPr>
          <a:lstStyle/>
          <a:p>
            <a:r>
              <a:rPr lang="ru-RU" sz="2800" b="1" dirty="0" smtClean="0"/>
              <a:t>Пример. </a:t>
            </a:r>
            <a:r>
              <a:rPr lang="ru-RU" sz="2200" dirty="0" smtClean="0"/>
              <a:t>Сотрудники магазина часть рабочего времени проводят в витрине магазина, украшая ее. Разберем, как разработать корректирующие мероприятия, чтобы снизить уровень риска в этой рабочей зоне.</a:t>
            </a:r>
          </a:p>
        </p:txBody>
      </p:sp>
      <p:sp>
        <p:nvSpPr>
          <p:cNvPr id="4" name="Номер слайда 3">
            <a:extLst>
              <a:ext uri="{FF2B5EF4-FFF2-40B4-BE49-F238E27FC236}">
                <a16:creationId xmlns:a16="http://schemas.microsoft.com/office/drawing/2014/main" xmlns="" id="{2513EC7A-01B9-4B73-BF9F-8456527420A4}"/>
              </a:ext>
            </a:extLst>
          </p:cNvPr>
          <p:cNvSpPr>
            <a:spLocks noGrp="1"/>
          </p:cNvSpPr>
          <p:nvPr>
            <p:ph type="sldNum" sz="quarter" idx="12"/>
          </p:nvPr>
        </p:nvSpPr>
        <p:spPr/>
        <p:txBody>
          <a:bodyPr/>
          <a:lstStyle/>
          <a:p>
            <a:pPr>
              <a:defRPr/>
            </a:pPr>
            <a:fld id="{12FB417F-1037-4842-BE13-87F673E973DA}" type="slidenum">
              <a:rPr lang="ru-RU" smtClean="0"/>
              <a:pPr>
                <a:defRPr/>
              </a:pPr>
              <a:t>29</a:t>
            </a:fld>
            <a:endParaRPr lang="ru-RU"/>
          </a:p>
        </p:txBody>
      </p:sp>
      <p:pic>
        <p:nvPicPr>
          <p:cNvPr id="6" name="Picture 2" descr="D:\Рекламные материалы\Логотипы\С ОТ НН.pn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5796136" y="6381328"/>
            <a:ext cx="1301811" cy="357808"/>
          </a:xfrm>
          <a:prstGeom prst="rect">
            <a:avLst/>
          </a:prstGeom>
          <a:noFill/>
          <a:extLst>
            <a:ext uri="{909E8E84-426E-40DD-AFC4-6F175D3DCCD1}">
              <a14:hiddenFill xmlns:a14="http://schemas.microsoft.com/office/drawing/2010/main" xmlns="">
                <a:solidFill>
                  <a:srgbClr val="FFFFFF"/>
                </a:solidFill>
              </a14:hiddenFill>
            </a:ext>
          </a:extLst>
        </p:spPr>
      </p:pic>
      <p:pic>
        <p:nvPicPr>
          <p:cNvPr id="7" name="Picture 3" descr="D:\Рекламные материалы\Логотипы\SSOT_BW.pn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7236296" y="6453336"/>
            <a:ext cx="1777058" cy="258702"/>
          </a:xfrm>
          <a:prstGeom prst="rect">
            <a:avLst/>
          </a:prstGeom>
          <a:noFill/>
          <a:extLst>
            <a:ext uri="{909E8E84-426E-40DD-AFC4-6F175D3DCCD1}">
              <a14:hiddenFill xmlns:a14="http://schemas.microsoft.com/office/drawing/2010/main" xmlns="">
                <a:solidFill>
                  <a:srgbClr val="FFFFFF"/>
                </a:solidFill>
              </a14:hiddenFill>
            </a:ext>
          </a:extLst>
        </p:spPr>
      </p:pic>
      <p:sp>
        <p:nvSpPr>
          <p:cNvPr id="8" name="Содержимое 7"/>
          <p:cNvSpPr>
            <a:spLocks noGrp="1"/>
          </p:cNvSpPr>
          <p:nvPr>
            <p:ph idx="1"/>
          </p:nvPr>
        </p:nvSpPr>
        <p:spPr>
          <a:xfrm>
            <a:off x="323528" y="2132856"/>
            <a:ext cx="8640960" cy="936104"/>
          </a:xfrm>
        </p:spPr>
        <p:txBody>
          <a:bodyPr>
            <a:normAutofit fontScale="55000" lnSpcReduction="20000"/>
          </a:bodyPr>
          <a:lstStyle/>
          <a:p>
            <a:pPr>
              <a:buNone/>
            </a:pPr>
            <a:r>
              <a:rPr lang="ru-RU" dirty="0" smtClean="0"/>
              <a:t>Анализ проводили относительно объекта оценки «Оборудование, инструменты, вещества и материалы». </a:t>
            </a:r>
          </a:p>
          <a:p>
            <a:pPr>
              <a:buNone/>
            </a:pPr>
            <a:r>
              <a:rPr lang="ru-RU" dirty="0" smtClean="0"/>
              <a:t>Эксперты выяснили, что сотрудники применяют зажигалки для растапливания клея. Такое действие является источником сразу нескольких опасностей для работников.</a:t>
            </a:r>
          </a:p>
          <a:p>
            <a:pPr>
              <a:buNone/>
            </a:pPr>
            <a:endParaRPr lang="ru-RU" dirty="0"/>
          </a:p>
        </p:txBody>
      </p:sp>
      <p:pic>
        <p:nvPicPr>
          <p:cNvPr id="14338" name="Picture 2"/>
          <p:cNvPicPr>
            <a:picLocks noChangeAspect="1" noChangeArrowheads="1"/>
          </p:cNvPicPr>
          <p:nvPr/>
        </p:nvPicPr>
        <p:blipFill>
          <a:blip r:embed="rId4" cstate="print"/>
          <a:srcRect/>
          <a:stretch>
            <a:fillRect/>
          </a:stretch>
        </p:blipFill>
        <p:spPr bwMode="auto">
          <a:xfrm>
            <a:off x="251520" y="3140968"/>
            <a:ext cx="6408712" cy="3183629"/>
          </a:xfrm>
          <a:prstGeom prst="rect">
            <a:avLst/>
          </a:prstGeom>
          <a:noFill/>
          <a:ln w="9525">
            <a:noFill/>
            <a:miter lim="800000"/>
            <a:headEnd/>
            <a:tailEnd/>
          </a:ln>
        </p:spPr>
      </p:pic>
    </p:spTree>
    <p:extLst>
      <p:ext uri="{BB962C8B-B14F-4D97-AF65-F5344CB8AC3E}">
        <p14:creationId xmlns:p14="http://schemas.microsoft.com/office/powerpoint/2010/main" xmlns="" val="413470802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14348" y="560112"/>
            <a:ext cx="8229600" cy="1428728"/>
          </a:xfrm>
          <a:noFill/>
        </p:spPr>
        <p:txBody>
          <a:bodyPr>
            <a:normAutofit/>
          </a:bodyPr>
          <a:lstStyle/>
          <a:p>
            <a:pPr algn="ctr"/>
            <a:r>
              <a:rPr lang="ru-RU" sz="2400" b="1" dirty="0">
                <a:solidFill>
                  <a:schemeClr val="accent2">
                    <a:lumMod val="75000"/>
                  </a:schemeClr>
                </a:solidFill>
                <a:latin typeface="Arial" pitchFamily="34" charset="0"/>
                <a:cs typeface="Arial" pitchFamily="34" charset="0"/>
              </a:rPr>
              <a:t/>
            </a:r>
            <a:br>
              <a:rPr lang="ru-RU" sz="2400" b="1" dirty="0">
                <a:solidFill>
                  <a:schemeClr val="accent2">
                    <a:lumMod val="75000"/>
                  </a:schemeClr>
                </a:solidFill>
                <a:latin typeface="Arial" pitchFamily="34" charset="0"/>
                <a:cs typeface="Arial" pitchFamily="34" charset="0"/>
              </a:rPr>
            </a:br>
            <a:r>
              <a:rPr lang="ru-RU" sz="2400" dirty="0" err="1"/>
              <a:t>Риск-ориентированный</a:t>
            </a:r>
            <a:r>
              <a:rPr lang="ru-RU" sz="2400" dirty="0"/>
              <a:t> подход к проведению плановых проверок ГИТ подразумевает применение </a:t>
            </a:r>
            <a:r>
              <a:rPr lang="ru-RU" sz="2400" dirty="0" err="1"/>
              <a:t>чек-листов</a:t>
            </a:r>
            <a:r>
              <a:rPr lang="ru-RU" sz="2400" dirty="0"/>
              <a:t>​</a:t>
            </a:r>
            <a:endParaRPr lang="ru-RU" sz="2400" b="1" dirty="0">
              <a:solidFill>
                <a:schemeClr val="accent2">
                  <a:lumMod val="75000"/>
                </a:schemeClr>
              </a:solidFill>
              <a:latin typeface="Arial" pitchFamily="34" charset="0"/>
              <a:cs typeface="Arial" pitchFamily="34" charset="0"/>
            </a:endParaRPr>
          </a:p>
        </p:txBody>
      </p:sp>
      <p:sp>
        <p:nvSpPr>
          <p:cNvPr id="4" name="Номер слайда 3"/>
          <p:cNvSpPr>
            <a:spLocks noGrp="1"/>
          </p:cNvSpPr>
          <p:nvPr>
            <p:ph type="sldNum" sz="quarter" idx="12"/>
          </p:nvPr>
        </p:nvSpPr>
        <p:spPr/>
        <p:txBody>
          <a:bodyPr/>
          <a:lstStyle/>
          <a:p>
            <a:pPr>
              <a:defRPr/>
            </a:pPr>
            <a:fld id="{12FB417F-1037-4842-BE13-87F673E973DA}" type="slidenum">
              <a:rPr lang="ru-RU" smtClean="0"/>
              <a:pPr>
                <a:defRPr/>
              </a:pPr>
              <a:t>3</a:t>
            </a:fld>
            <a:endParaRPr lang="ru-RU"/>
          </a:p>
        </p:txBody>
      </p:sp>
      <p:sp>
        <p:nvSpPr>
          <p:cNvPr id="5" name="Прямоугольник 4"/>
          <p:cNvSpPr/>
          <p:nvPr/>
        </p:nvSpPr>
        <p:spPr>
          <a:xfrm>
            <a:off x="467544" y="2348880"/>
            <a:ext cx="8280920" cy="2031325"/>
          </a:xfrm>
          <a:prstGeom prst="rect">
            <a:avLst/>
          </a:prstGeom>
        </p:spPr>
        <p:txBody>
          <a:bodyPr wrap="square">
            <a:spAutoFit/>
          </a:bodyPr>
          <a:lstStyle/>
          <a:p>
            <a:pPr algn="ctr"/>
            <a:r>
              <a:rPr lang="ru-RU" dirty="0"/>
              <a:t>Чек-лист № 31 проверяет наличие у работодателя системы управления охраной труда (СУОТ). </a:t>
            </a:r>
          </a:p>
          <a:p>
            <a:endParaRPr lang="ru-RU" dirty="0"/>
          </a:p>
          <a:p>
            <a:r>
              <a:rPr lang="ru-RU" dirty="0"/>
              <a:t>Вопросы </a:t>
            </a:r>
            <a:r>
              <a:rPr lang="ru-RU" dirty="0" err="1"/>
              <a:t>чек-листа</a:t>
            </a:r>
            <a:r>
              <a:rPr lang="ru-RU" dirty="0"/>
              <a:t>:</a:t>
            </a:r>
            <a:r>
              <a:rPr lang="en-US" dirty="0"/>
              <a:t>​</a:t>
            </a:r>
          </a:p>
          <a:p>
            <a:r>
              <a:rPr lang="ru-RU" dirty="0"/>
              <a:t>1. Наличие у работодателя Положения о системе управления охраной труда, утвержденного приказом</a:t>
            </a:r>
            <a:r>
              <a:rPr lang="ru-RU" dirty="0" smtClean="0"/>
              <a:t>;</a:t>
            </a:r>
            <a:r>
              <a:rPr lang="ru-RU" dirty="0"/>
              <a:t>.</a:t>
            </a:r>
            <a:endParaRPr lang="en-US" dirty="0"/>
          </a:p>
          <a:p>
            <a:r>
              <a:rPr lang="ru-RU" dirty="0"/>
              <a:t>2. Наличие у работодателя Политики в области охраны труда</a:t>
            </a:r>
            <a:endParaRPr lang="en-US" dirty="0"/>
          </a:p>
        </p:txBody>
      </p:sp>
      <p:sp>
        <p:nvSpPr>
          <p:cNvPr id="7" name="Прямоугольник 6"/>
          <p:cNvSpPr/>
          <p:nvPr/>
        </p:nvSpPr>
        <p:spPr>
          <a:xfrm>
            <a:off x="467544" y="4941168"/>
            <a:ext cx="8280920" cy="646331"/>
          </a:xfrm>
          <a:prstGeom prst="rect">
            <a:avLst/>
          </a:prstGeom>
        </p:spPr>
        <p:txBody>
          <a:bodyPr wrap="square">
            <a:spAutoFit/>
          </a:bodyPr>
          <a:lstStyle/>
          <a:p>
            <a:r>
              <a:rPr lang="ru-RU" dirty="0"/>
              <a:t>Типовое положение о системе управления охраной труда, утв. приказом Минтруда </a:t>
            </a:r>
            <a:r>
              <a:rPr lang="ru-RU" dirty="0" smtClean="0"/>
              <a:t>от 19.08.2016 № 438н (п. 7 и п. 8)</a:t>
            </a:r>
            <a:endParaRPr lang="ru-RU" dirty="0"/>
          </a:p>
        </p:txBody>
      </p:sp>
      <p:sp>
        <p:nvSpPr>
          <p:cNvPr id="9" name="Стрелка вниз 8"/>
          <p:cNvSpPr/>
          <p:nvPr/>
        </p:nvSpPr>
        <p:spPr>
          <a:xfrm>
            <a:off x="4427984" y="4365104"/>
            <a:ext cx="484632" cy="648072"/>
          </a:xfrm>
          <a:prstGeom prst="downArrow">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ru-RU"/>
          </a:p>
        </p:txBody>
      </p:sp>
      <p:pic>
        <p:nvPicPr>
          <p:cNvPr id="10" name="Picture 2" descr="D:\Рекламные материалы\Логотипы\С ОТ НН.pn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4422317" y="6093296"/>
            <a:ext cx="1628775" cy="447675"/>
          </a:xfrm>
          <a:prstGeom prst="rect">
            <a:avLst/>
          </a:prstGeom>
          <a:noFill/>
          <a:extLst>
            <a:ext uri="{909E8E84-426E-40DD-AFC4-6F175D3DCCD1}">
              <a14:hiddenFill xmlns:a14="http://schemas.microsoft.com/office/drawing/2010/main" xmlns="">
                <a:solidFill>
                  <a:srgbClr val="FFFFFF"/>
                </a:solidFill>
              </a14:hiddenFill>
            </a:ext>
          </a:extLst>
        </p:spPr>
      </p:pic>
      <p:pic>
        <p:nvPicPr>
          <p:cNvPr id="11" name="Picture 3" descr="D:\Рекламные материалы\Логотипы\SSOT_BW.pn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6395342" y="6158915"/>
            <a:ext cx="2304256" cy="335451"/>
          </a:xfrm>
          <a:prstGeom prst="rect">
            <a:avLst/>
          </a:prstGeom>
          <a:noFill/>
          <a:extLst>
            <a:ext uri="{909E8E84-426E-40DD-AFC4-6F175D3DCCD1}">
              <a14:hiddenFill xmlns:a14="http://schemas.microsoft.com/office/drawing/2010/main" xmlns="">
                <a:solidFill>
                  <a:srgbClr val="FFFFFF"/>
                </a:solidFill>
              </a14:hiddenFill>
            </a:ext>
          </a:extLst>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Заголовок 1">
            <a:extLst>
              <a:ext uri="{FF2B5EF4-FFF2-40B4-BE49-F238E27FC236}">
                <a16:creationId xmlns:a16="http://schemas.microsoft.com/office/drawing/2014/main" xmlns="" id="{623C5638-5564-47D3-A55F-BFB72A57A504}"/>
              </a:ext>
            </a:extLst>
          </p:cNvPr>
          <p:cNvSpPr>
            <a:spLocks noGrp="1"/>
          </p:cNvSpPr>
          <p:nvPr>
            <p:ph type="title"/>
          </p:nvPr>
        </p:nvSpPr>
        <p:spPr>
          <a:xfrm>
            <a:off x="270294" y="697302"/>
            <a:ext cx="8732807" cy="715474"/>
          </a:xfrm>
        </p:spPr>
        <p:txBody>
          <a:bodyPr>
            <a:normAutofit/>
          </a:bodyPr>
          <a:lstStyle/>
          <a:p>
            <a:r>
              <a:rPr lang="ru-RU" sz="2000" b="1" dirty="0" smtClean="0"/>
              <a:t>Как эксперты выявили опасности в рабочих зонах и оценили уровни </a:t>
            </a:r>
            <a:r>
              <a:rPr lang="ru-RU" sz="2000" b="1" dirty="0" err="1" smtClean="0"/>
              <a:t>профрисков</a:t>
            </a:r>
            <a:r>
              <a:rPr lang="ru-RU" sz="2000" b="1" dirty="0" smtClean="0"/>
              <a:t> на всем объекте</a:t>
            </a:r>
            <a:endParaRPr lang="ru-RU" sz="2000" b="1" dirty="0"/>
          </a:p>
        </p:txBody>
      </p:sp>
      <p:sp>
        <p:nvSpPr>
          <p:cNvPr id="4" name="Номер слайда 3">
            <a:extLst>
              <a:ext uri="{FF2B5EF4-FFF2-40B4-BE49-F238E27FC236}">
                <a16:creationId xmlns:a16="http://schemas.microsoft.com/office/drawing/2014/main" xmlns="" id="{2513EC7A-01B9-4B73-BF9F-8456527420A4}"/>
              </a:ext>
            </a:extLst>
          </p:cNvPr>
          <p:cNvSpPr>
            <a:spLocks noGrp="1"/>
          </p:cNvSpPr>
          <p:nvPr>
            <p:ph type="sldNum" sz="quarter" idx="12"/>
          </p:nvPr>
        </p:nvSpPr>
        <p:spPr/>
        <p:txBody>
          <a:bodyPr/>
          <a:lstStyle/>
          <a:p>
            <a:pPr>
              <a:defRPr/>
            </a:pPr>
            <a:fld id="{12FB417F-1037-4842-BE13-87F673E973DA}" type="slidenum">
              <a:rPr lang="ru-RU" smtClean="0"/>
              <a:pPr>
                <a:defRPr/>
              </a:pPr>
              <a:t>30</a:t>
            </a:fld>
            <a:endParaRPr lang="ru-RU"/>
          </a:p>
        </p:txBody>
      </p:sp>
      <p:pic>
        <p:nvPicPr>
          <p:cNvPr id="6" name="Picture 2" descr="D:\Рекламные материалы\Логотипы\С ОТ НН.pn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6372200" y="6569968"/>
            <a:ext cx="1047946" cy="288032"/>
          </a:xfrm>
          <a:prstGeom prst="rect">
            <a:avLst/>
          </a:prstGeom>
          <a:noFill/>
          <a:extLst>
            <a:ext uri="{909E8E84-426E-40DD-AFC4-6F175D3DCCD1}">
              <a14:hiddenFill xmlns:a14="http://schemas.microsoft.com/office/drawing/2010/main" xmlns="">
                <a:solidFill>
                  <a:srgbClr val="FFFFFF"/>
                </a:solidFill>
              </a14:hiddenFill>
            </a:ext>
          </a:extLst>
        </p:spPr>
      </p:pic>
      <p:pic>
        <p:nvPicPr>
          <p:cNvPr id="7" name="Picture 3" descr="D:\Рекламные материалы\Логотипы\SSOT_BW.pn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7524328" y="6641976"/>
            <a:ext cx="1483897" cy="216024"/>
          </a:xfrm>
          <a:prstGeom prst="rect">
            <a:avLst/>
          </a:prstGeom>
          <a:noFill/>
          <a:extLst>
            <a:ext uri="{909E8E84-426E-40DD-AFC4-6F175D3DCCD1}">
              <a14:hiddenFill xmlns:a14="http://schemas.microsoft.com/office/drawing/2010/main" xmlns="">
                <a:solidFill>
                  <a:srgbClr val="FFFFFF"/>
                </a:solidFill>
              </a14:hiddenFill>
            </a:ext>
          </a:extLst>
        </p:spPr>
      </p:pic>
      <p:pic>
        <p:nvPicPr>
          <p:cNvPr id="15362" name="Picture 2"/>
          <p:cNvPicPr>
            <a:picLocks noChangeAspect="1" noChangeArrowheads="1"/>
          </p:cNvPicPr>
          <p:nvPr/>
        </p:nvPicPr>
        <p:blipFill>
          <a:blip r:embed="rId4" cstate="print"/>
          <a:srcRect/>
          <a:stretch>
            <a:fillRect/>
          </a:stretch>
        </p:blipFill>
        <p:spPr bwMode="auto">
          <a:xfrm>
            <a:off x="179513" y="1412776"/>
            <a:ext cx="4702684" cy="4464496"/>
          </a:xfrm>
          <a:prstGeom prst="rect">
            <a:avLst/>
          </a:prstGeom>
          <a:noFill/>
          <a:ln w="9525">
            <a:noFill/>
            <a:miter lim="800000"/>
            <a:headEnd/>
            <a:tailEnd/>
          </a:ln>
        </p:spPr>
      </p:pic>
      <p:pic>
        <p:nvPicPr>
          <p:cNvPr id="15363" name="Picture 3"/>
          <p:cNvPicPr>
            <a:picLocks noChangeAspect="1" noChangeArrowheads="1"/>
          </p:cNvPicPr>
          <p:nvPr/>
        </p:nvPicPr>
        <p:blipFill>
          <a:blip r:embed="rId5" cstate="print"/>
          <a:srcRect/>
          <a:stretch>
            <a:fillRect/>
          </a:stretch>
        </p:blipFill>
        <p:spPr bwMode="auto">
          <a:xfrm>
            <a:off x="5004048" y="1412776"/>
            <a:ext cx="3897665" cy="3744416"/>
          </a:xfrm>
          <a:prstGeom prst="rect">
            <a:avLst/>
          </a:prstGeom>
          <a:noFill/>
          <a:ln w="9525">
            <a:noFill/>
            <a:miter lim="800000"/>
            <a:headEnd/>
            <a:tailEnd/>
          </a:ln>
        </p:spPr>
      </p:pic>
    </p:spTree>
    <p:extLst>
      <p:ext uri="{BB962C8B-B14F-4D97-AF65-F5344CB8AC3E}">
        <p14:creationId xmlns:p14="http://schemas.microsoft.com/office/powerpoint/2010/main" xmlns="" val="4134708026"/>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Номер слайда 3">
            <a:extLst>
              <a:ext uri="{FF2B5EF4-FFF2-40B4-BE49-F238E27FC236}">
                <a16:creationId xmlns:a16="http://schemas.microsoft.com/office/drawing/2014/main" xmlns="" id="{2C666085-D799-4031-8F26-9265E53281A2}"/>
              </a:ext>
            </a:extLst>
          </p:cNvPr>
          <p:cNvSpPr>
            <a:spLocks noGrp="1"/>
          </p:cNvSpPr>
          <p:nvPr>
            <p:ph type="sldNum" sz="quarter" idx="12"/>
          </p:nvPr>
        </p:nvSpPr>
        <p:spPr/>
        <p:txBody>
          <a:bodyPr/>
          <a:lstStyle/>
          <a:p>
            <a:pPr>
              <a:defRPr/>
            </a:pPr>
            <a:fld id="{12FB417F-1037-4842-BE13-87F673E973DA}" type="slidenum">
              <a:rPr lang="ru-RU" smtClean="0"/>
              <a:pPr>
                <a:defRPr/>
              </a:pPr>
              <a:t>31</a:t>
            </a:fld>
            <a:endParaRPr lang="ru-RU"/>
          </a:p>
        </p:txBody>
      </p:sp>
      <p:pic>
        <p:nvPicPr>
          <p:cNvPr id="6" name="Picture 2" descr="D:\Рекламные материалы\Логотипы\С ОТ НН.pn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7668344" y="5877272"/>
            <a:ext cx="1229803" cy="338016"/>
          </a:xfrm>
          <a:prstGeom prst="rect">
            <a:avLst/>
          </a:prstGeom>
          <a:noFill/>
          <a:extLst>
            <a:ext uri="{909E8E84-426E-40DD-AFC4-6F175D3DCCD1}">
              <a14:hiddenFill xmlns:a14="http://schemas.microsoft.com/office/drawing/2010/main" xmlns="">
                <a:solidFill>
                  <a:srgbClr val="FFFFFF"/>
                </a:solidFill>
              </a14:hiddenFill>
            </a:ext>
          </a:extLst>
        </p:spPr>
      </p:pic>
      <p:pic>
        <p:nvPicPr>
          <p:cNvPr id="7" name="Picture 3" descr="D:\Рекламные материалы\Логотипы\SSOT_BW.pn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7380312" y="6453336"/>
            <a:ext cx="1512168" cy="220140"/>
          </a:xfrm>
          <a:prstGeom prst="rect">
            <a:avLst/>
          </a:prstGeom>
          <a:noFill/>
          <a:extLst>
            <a:ext uri="{909E8E84-426E-40DD-AFC4-6F175D3DCCD1}">
              <a14:hiddenFill xmlns:a14="http://schemas.microsoft.com/office/drawing/2010/main" xmlns="">
                <a:solidFill>
                  <a:srgbClr val="FFFFFF"/>
                </a:solidFill>
              </a14:hiddenFill>
            </a:ext>
          </a:extLst>
        </p:spPr>
      </p:pic>
      <p:sp>
        <p:nvSpPr>
          <p:cNvPr id="9" name="Прямоугольник 8"/>
          <p:cNvSpPr/>
          <p:nvPr/>
        </p:nvSpPr>
        <p:spPr>
          <a:xfrm>
            <a:off x="179512" y="764704"/>
            <a:ext cx="8784976" cy="646331"/>
          </a:xfrm>
          <a:prstGeom prst="rect">
            <a:avLst/>
          </a:prstGeom>
        </p:spPr>
        <p:txBody>
          <a:bodyPr wrap="square">
            <a:spAutoFit/>
          </a:bodyPr>
          <a:lstStyle/>
          <a:p>
            <a:r>
              <a:rPr lang="ru-RU" b="1" dirty="0" smtClean="0"/>
              <a:t>Как эксперты выявили опасности в рабочих зонах и оценили уровни </a:t>
            </a:r>
            <a:r>
              <a:rPr lang="ru-RU" b="1" dirty="0" err="1" smtClean="0"/>
              <a:t>профрисков</a:t>
            </a:r>
            <a:r>
              <a:rPr lang="ru-RU" b="1" dirty="0" smtClean="0"/>
              <a:t> на всем объекте</a:t>
            </a:r>
            <a:endParaRPr lang="ru-RU" dirty="0"/>
          </a:p>
        </p:txBody>
      </p:sp>
      <p:pic>
        <p:nvPicPr>
          <p:cNvPr id="16386" name="Picture 2"/>
          <p:cNvPicPr>
            <a:picLocks noChangeAspect="1" noChangeArrowheads="1"/>
          </p:cNvPicPr>
          <p:nvPr/>
        </p:nvPicPr>
        <p:blipFill>
          <a:blip r:embed="rId4" cstate="print"/>
          <a:srcRect/>
          <a:stretch>
            <a:fillRect/>
          </a:stretch>
        </p:blipFill>
        <p:spPr bwMode="auto">
          <a:xfrm>
            <a:off x="683568" y="1556792"/>
            <a:ext cx="5290851" cy="5040560"/>
          </a:xfrm>
          <a:prstGeom prst="rect">
            <a:avLst/>
          </a:prstGeom>
          <a:noFill/>
          <a:ln w="9525">
            <a:noFill/>
            <a:miter lim="800000"/>
            <a:headEnd/>
            <a:tailEnd/>
          </a:ln>
        </p:spPr>
      </p:pic>
    </p:spTree>
    <p:extLst>
      <p:ext uri="{BB962C8B-B14F-4D97-AF65-F5344CB8AC3E}">
        <p14:creationId xmlns:p14="http://schemas.microsoft.com/office/powerpoint/2010/main" xmlns="" val="1875694515"/>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Номер слайда 3">
            <a:extLst>
              <a:ext uri="{FF2B5EF4-FFF2-40B4-BE49-F238E27FC236}">
                <a16:creationId xmlns:a16="http://schemas.microsoft.com/office/drawing/2014/main" xmlns="" id="{2C666085-D799-4031-8F26-9265E53281A2}"/>
              </a:ext>
            </a:extLst>
          </p:cNvPr>
          <p:cNvSpPr>
            <a:spLocks noGrp="1"/>
          </p:cNvSpPr>
          <p:nvPr>
            <p:ph type="sldNum" sz="quarter" idx="12"/>
          </p:nvPr>
        </p:nvSpPr>
        <p:spPr/>
        <p:txBody>
          <a:bodyPr/>
          <a:lstStyle/>
          <a:p>
            <a:pPr>
              <a:defRPr/>
            </a:pPr>
            <a:fld id="{12FB417F-1037-4842-BE13-87F673E973DA}" type="slidenum">
              <a:rPr lang="ru-RU" smtClean="0"/>
              <a:pPr>
                <a:defRPr/>
              </a:pPr>
              <a:t>32</a:t>
            </a:fld>
            <a:endParaRPr lang="ru-RU"/>
          </a:p>
        </p:txBody>
      </p:sp>
      <p:pic>
        <p:nvPicPr>
          <p:cNvPr id="6" name="Picture 2" descr="D:\Рекламные материалы\Логотипы\С ОТ НН.pn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6012160" y="6381328"/>
            <a:ext cx="1229803" cy="338016"/>
          </a:xfrm>
          <a:prstGeom prst="rect">
            <a:avLst/>
          </a:prstGeom>
          <a:noFill/>
          <a:extLst>
            <a:ext uri="{909E8E84-426E-40DD-AFC4-6F175D3DCCD1}">
              <a14:hiddenFill xmlns:a14="http://schemas.microsoft.com/office/drawing/2010/main" xmlns="">
                <a:solidFill>
                  <a:srgbClr val="FFFFFF"/>
                </a:solidFill>
              </a14:hiddenFill>
            </a:ext>
          </a:extLst>
        </p:spPr>
      </p:pic>
      <p:pic>
        <p:nvPicPr>
          <p:cNvPr id="7" name="Picture 3" descr="D:\Рекламные материалы\Логотипы\SSOT_BW.pn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7380312" y="6453336"/>
            <a:ext cx="1512168" cy="220140"/>
          </a:xfrm>
          <a:prstGeom prst="rect">
            <a:avLst/>
          </a:prstGeom>
          <a:noFill/>
          <a:extLst>
            <a:ext uri="{909E8E84-426E-40DD-AFC4-6F175D3DCCD1}">
              <a14:hiddenFill xmlns:a14="http://schemas.microsoft.com/office/drawing/2010/main" xmlns="">
                <a:solidFill>
                  <a:srgbClr val="FFFFFF"/>
                </a:solidFill>
              </a14:hiddenFill>
            </a:ext>
          </a:extLst>
        </p:spPr>
      </p:pic>
      <p:sp>
        <p:nvSpPr>
          <p:cNvPr id="9" name="Прямоугольник 8"/>
          <p:cNvSpPr/>
          <p:nvPr/>
        </p:nvSpPr>
        <p:spPr>
          <a:xfrm>
            <a:off x="179512" y="764704"/>
            <a:ext cx="8784976" cy="369332"/>
          </a:xfrm>
          <a:prstGeom prst="rect">
            <a:avLst/>
          </a:prstGeom>
        </p:spPr>
        <p:txBody>
          <a:bodyPr wrap="square">
            <a:spAutoFit/>
          </a:bodyPr>
          <a:lstStyle/>
          <a:p>
            <a:r>
              <a:rPr lang="ru-RU" b="1" dirty="0" smtClean="0"/>
              <a:t>Что сделали после разработки корректирующих мероприятий</a:t>
            </a:r>
            <a:endParaRPr lang="ru-RU" b="1" dirty="0"/>
          </a:p>
        </p:txBody>
      </p:sp>
      <p:sp>
        <p:nvSpPr>
          <p:cNvPr id="8" name="Прямоугольник 7"/>
          <p:cNvSpPr/>
          <p:nvPr/>
        </p:nvSpPr>
        <p:spPr>
          <a:xfrm>
            <a:off x="323528" y="1196752"/>
            <a:ext cx="8496944" cy="923330"/>
          </a:xfrm>
          <a:prstGeom prst="rect">
            <a:avLst/>
          </a:prstGeom>
        </p:spPr>
        <p:txBody>
          <a:bodyPr wrap="square">
            <a:spAutoFit/>
          </a:bodyPr>
          <a:lstStyle/>
          <a:p>
            <a:r>
              <a:rPr lang="ru-RU" dirty="0" smtClean="0"/>
              <a:t>Чтобы оценить эффективность проделанной работы, эксперты делают расчет скорректированных, то есть ожидаемых уровней риска для каждой опасности после реализации принятых мероприятий.</a:t>
            </a:r>
            <a:endParaRPr lang="ru-RU" dirty="0"/>
          </a:p>
        </p:txBody>
      </p:sp>
      <p:pic>
        <p:nvPicPr>
          <p:cNvPr id="17410" name="Picture 2"/>
          <p:cNvPicPr>
            <a:picLocks noChangeAspect="1" noChangeArrowheads="1"/>
          </p:cNvPicPr>
          <p:nvPr/>
        </p:nvPicPr>
        <p:blipFill>
          <a:blip r:embed="rId4" cstate="print"/>
          <a:srcRect/>
          <a:stretch>
            <a:fillRect/>
          </a:stretch>
        </p:blipFill>
        <p:spPr bwMode="auto">
          <a:xfrm>
            <a:off x="539552" y="2132856"/>
            <a:ext cx="6925964" cy="2712450"/>
          </a:xfrm>
          <a:prstGeom prst="rect">
            <a:avLst/>
          </a:prstGeom>
          <a:noFill/>
          <a:ln w="9525">
            <a:noFill/>
            <a:miter lim="800000"/>
            <a:headEnd/>
            <a:tailEnd/>
          </a:ln>
        </p:spPr>
      </p:pic>
      <p:sp>
        <p:nvSpPr>
          <p:cNvPr id="10" name="Прямоугольник 9"/>
          <p:cNvSpPr/>
          <p:nvPr/>
        </p:nvSpPr>
        <p:spPr>
          <a:xfrm>
            <a:off x="323528" y="5013176"/>
            <a:ext cx="8424936" cy="1477328"/>
          </a:xfrm>
          <a:prstGeom prst="rect">
            <a:avLst/>
          </a:prstGeom>
        </p:spPr>
        <p:txBody>
          <a:bodyPr wrap="square">
            <a:spAutoFit/>
          </a:bodyPr>
          <a:lstStyle/>
          <a:p>
            <a:r>
              <a:rPr lang="ru-RU" dirty="0" smtClean="0"/>
              <a:t>Результаты </a:t>
            </a:r>
            <a:r>
              <a:rPr lang="ru-RU" dirty="0" err="1" smtClean="0"/>
              <a:t>риск-анализа</a:t>
            </a:r>
            <a:r>
              <a:rPr lang="ru-RU" dirty="0" smtClean="0"/>
              <a:t>, всех его промежуточных и итоговых процедур, заносят в отчет о </a:t>
            </a:r>
            <a:r>
              <a:rPr lang="ru-RU" dirty="0" err="1" smtClean="0"/>
              <a:t>профрисках</a:t>
            </a:r>
            <a:r>
              <a:rPr lang="ru-RU" dirty="0" smtClean="0"/>
              <a:t>. После того как рекомендованные экспертами и утвержденные работодателем мероприятия внедрят, следует снова оценить уровень рисков, чтобы определить, нужно ли разрабатывать дополнительные корректирующие меры.</a:t>
            </a:r>
            <a:endParaRPr lang="ru-RU" dirty="0"/>
          </a:p>
        </p:txBody>
      </p:sp>
    </p:spTree>
    <p:extLst>
      <p:ext uri="{BB962C8B-B14F-4D97-AF65-F5344CB8AC3E}">
        <p14:creationId xmlns:p14="http://schemas.microsoft.com/office/powerpoint/2010/main" xmlns="" val="1875694515"/>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Номер слайда 3">
            <a:extLst>
              <a:ext uri="{FF2B5EF4-FFF2-40B4-BE49-F238E27FC236}">
                <a16:creationId xmlns:a16="http://schemas.microsoft.com/office/drawing/2014/main" xmlns="" id="{622398DC-18D2-4A02-BDBF-2901530BEFCE}"/>
              </a:ext>
            </a:extLst>
          </p:cNvPr>
          <p:cNvSpPr>
            <a:spLocks noGrp="1"/>
          </p:cNvSpPr>
          <p:nvPr>
            <p:ph type="sldNum" sz="quarter" idx="12"/>
          </p:nvPr>
        </p:nvSpPr>
        <p:spPr/>
        <p:txBody>
          <a:bodyPr/>
          <a:lstStyle/>
          <a:p>
            <a:pPr>
              <a:defRPr/>
            </a:pPr>
            <a:fld id="{12FB417F-1037-4842-BE13-87F673E973DA}" type="slidenum">
              <a:rPr lang="ru-RU" smtClean="0"/>
              <a:pPr>
                <a:defRPr/>
              </a:pPr>
              <a:t>33</a:t>
            </a:fld>
            <a:endParaRPr lang="ru-RU"/>
          </a:p>
        </p:txBody>
      </p:sp>
      <p:pic>
        <p:nvPicPr>
          <p:cNvPr id="6" name="Picture 2" descr="D:\Рекламные материалы\Логотипы\С ОТ НН.pn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5796136" y="6381328"/>
            <a:ext cx="1309933" cy="360040"/>
          </a:xfrm>
          <a:prstGeom prst="rect">
            <a:avLst/>
          </a:prstGeom>
          <a:noFill/>
          <a:extLst>
            <a:ext uri="{909E8E84-426E-40DD-AFC4-6F175D3DCCD1}">
              <a14:hiddenFill xmlns:a14="http://schemas.microsoft.com/office/drawing/2010/main" xmlns="">
                <a:solidFill>
                  <a:srgbClr val="FFFFFF"/>
                </a:solidFill>
              </a14:hiddenFill>
            </a:ext>
          </a:extLst>
        </p:spPr>
      </p:pic>
      <p:pic>
        <p:nvPicPr>
          <p:cNvPr id="7" name="Picture 3" descr="D:\Рекламные материалы\Логотипы\SSOT_BW.pn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7308304" y="6453336"/>
            <a:ext cx="1561034" cy="227254"/>
          </a:xfrm>
          <a:prstGeom prst="rect">
            <a:avLst/>
          </a:prstGeom>
          <a:noFill/>
          <a:extLst>
            <a:ext uri="{909E8E84-426E-40DD-AFC4-6F175D3DCCD1}">
              <a14:hiddenFill xmlns:a14="http://schemas.microsoft.com/office/drawing/2010/main" xmlns="">
                <a:solidFill>
                  <a:srgbClr val="FFFFFF"/>
                </a:solidFill>
              </a14:hiddenFill>
            </a:ext>
          </a:extLst>
        </p:spPr>
      </p:pic>
      <p:sp>
        <p:nvSpPr>
          <p:cNvPr id="9" name="Прямоугольник 8"/>
          <p:cNvSpPr/>
          <p:nvPr/>
        </p:nvSpPr>
        <p:spPr>
          <a:xfrm>
            <a:off x="539552" y="620688"/>
            <a:ext cx="3551357" cy="369332"/>
          </a:xfrm>
          <a:prstGeom prst="rect">
            <a:avLst/>
          </a:prstGeom>
        </p:spPr>
        <p:txBody>
          <a:bodyPr wrap="none">
            <a:spAutoFit/>
          </a:bodyPr>
          <a:lstStyle/>
          <a:p>
            <a:r>
              <a:rPr lang="ru-RU" b="1" dirty="0" smtClean="0"/>
              <a:t>Отчет по оценке </a:t>
            </a:r>
            <a:r>
              <a:rPr lang="ru-RU" b="1" dirty="0" err="1" smtClean="0"/>
              <a:t>профрисков</a:t>
            </a:r>
            <a:endParaRPr lang="ru-RU" b="1" dirty="0"/>
          </a:p>
        </p:txBody>
      </p:sp>
      <p:pic>
        <p:nvPicPr>
          <p:cNvPr id="18434" name="Picture 2"/>
          <p:cNvPicPr>
            <a:picLocks noChangeAspect="1" noChangeArrowheads="1"/>
          </p:cNvPicPr>
          <p:nvPr/>
        </p:nvPicPr>
        <p:blipFill>
          <a:blip r:embed="rId4" cstate="print"/>
          <a:srcRect/>
          <a:stretch>
            <a:fillRect/>
          </a:stretch>
        </p:blipFill>
        <p:spPr bwMode="auto">
          <a:xfrm>
            <a:off x="107504" y="1052736"/>
            <a:ext cx="4283640" cy="5157192"/>
          </a:xfrm>
          <a:prstGeom prst="rect">
            <a:avLst/>
          </a:prstGeom>
          <a:noFill/>
          <a:ln w="9525">
            <a:noFill/>
            <a:miter lim="800000"/>
            <a:headEnd/>
            <a:tailEnd/>
          </a:ln>
        </p:spPr>
      </p:pic>
      <p:pic>
        <p:nvPicPr>
          <p:cNvPr id="18435" name="Picture 3"/>
          <p:cNvPicPr>
            <a:picLocks noChangeAspect="1" noChangeArrowheads="1"/>
          </p:cNvPicPr>
          <p:nvPr/>
        </p:nvPicPr>
        <p:blipFill>
          <a:blip r:embed="rId5" cstate="print"/>
          <a:srcRect/>
          <a:stretch>
            <a:fillRect/>
          </a:stretch>
        </p:blipFill>
        <p:spPr bwMode="auto">
          <a:xfrm>
            <a:off x="4572000" y="1052736"/>
            <a:ext cx="4243673" cy="5121002"/>
          </a:xfrm>
          <a:prstGeom prst="rect">
            <a:avLst/>
          </a:prstGeom>
          <a:noFill/>
          <a:ln w="9525">
            <a:noFill/>
            <a:miter lim="800000"/>
            <a:headEnd/>
            <a:tailEnd/>
          </a:ln>
        </p:spPr>
      </p:pic>
    </p:spTree>
    <p:extLst>
      <p:ext uri="{BB962C8B-B14F-4D97-AF65-F5344CB8AC3E}">
        <p14:creationId xmlns:p14="http://schemas.microsoft.com/office/powerpoint/2010/main" xmlns="" val="1272343234"/>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Номер слайда 3">
            <a:extLst>
              <a:ext uri="{FF2B5EF4-FFF2-40B4-BE49-F238E27FC236}">
                <a16:creationId xmlns:a16="http://schemas.microsoft.com/office/drawing/2014/main" xmlns="" id="{622398DC-18D2-4A02-BDBF-2901530BEFCE}"/>
              </a:ext>
            </a:extLst>
          </p:cNvPr>
          <p:cNvSpPr>
            <a:spLocks noGrp="1"/>
          </p:cNvSpPr>
          <p:nvPr>
            <p:ph type="sldNum" sz="quarter" idx="12"/>
          </p:nvPr>
        </p:nvSpPr>
        <p:spPr/>
        <p:txBody>
          <a:bodyPr/>
          <a:lstStyle/>
          <a:p>
            <a:pPr>
              <a:defRPr/>
            </a:pPr>
            <a:fld id="{12FB417F-1037-4842-BE13-87F673E973DA}" type="slidenum">
              <a:rPr lang="ru-RU" smtClean="0"/>
              <a:pPr>
                <a:defRPr/>
              </a:pPr>
              <a:t>34</a:t>
            </a:fld>
            <a:endParaRPr lang="ru-RU"/>
          </a:p>
        </p:txBody>
      </p:sp>
      <p:pic>
        <p:nvPicPr>
          <p:cNvPr id="6" name="Picture 2" descr="D:\Рекламные материалы\Логотипы\С ОТ НН.pn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5796136" y="6381328"/>
            <a:ext cx="1309933" cy="360040"/>
          </a:xfrm>
          <a:prstGeom prst="rect">
            <a:avLst/>
          </a:prstGeom>
          <a:noFill/>
          <a:extLst>
            <a:ext uri="{909E8E84-426E-40DD-AFC4-6F175D3DCCD1}">
              <a14:hiddenFill xmlns:a14="http://schemas.microsoft.com/office/drawing/2010/main" xmlns="">
                <a:solidFill>
                  <a:srgbClr val="FFFFFF"/>
                </a:solidFill>
              </a14:hiddenFill>
            </a:ext>
          </a:extLst>
        </p:spPr>
      </p:pic>
      <p:pic>
        <p:nvPicPr>
          <p:cNvPr id="7" name="Picture 3" descr="D:\Рекламные материалы\Логотипы\SSOT_BW.pn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7308304" y="6453336"/>
            <a:ext cx="1561034" cy="227254"/>
          </a:xfrm>
          <a:prstGeom prst="rect">
            <a:avLst/>
          </a:prstGeom>
          <a:noFill/>
          <a:extLst>
            <a:ext uri="{909E8E84-426E-40DD-AFC4-6F175D3DCCD1}">
              <a14:hiddenFill xmlns:a14="http://schemas.microsoft.com/office/drawing/2010/main" xmlns="">
                <a:solidFill>
                  <a:srgbClr val="FFFFFF"/>
                </a:solidFill>
              </a14:hiddenFill>
            </a:ext>
          </a:extLst>
        </p:spPr>
      </p:pic>
      <p:sp>
        <p:nvSpPr>
          <p:cNvPr id="9" name="Прямоугольник 8"/>
          <p:cNvSpPr/>
          <p:nvPr/>
        </p:nvSpPr>
        <p:spPr>
          <a:xfrm>
            <a:off x="539552" y="620688"/>
            <a:ext cx="3551357" cy="369332"/>
          </a:xfrm>
          <a:prstGeom prst="rect">
            <a:avLst/>
          </a:prstGeom>
        </p:spPr>
        <p:txBody>
          <a:bodyPr wrap="none">
            <a:spAutoFit/>
          </a:bodyPr>
          <a:lstStyle/>
          <a:p>
            <a:r>
              <a:rPr lang="ru-RU" b="1" dirty="0" smtClean="0"/>
              <a:t>Отчет по оценке </a:t>
            </a:r>
            <a:r>
              <a:rPr lang="ru-RU" b="1" dirty="0" err="1" smtClean="0"/>
              <a:t>профрисков</a:t>
            </a:r>
            <a:endParaRPr lang="ru-RU" b="1" dirty="0"/>
          </a:p>
        </p:txBody>
      </p:sp>
      <p:pic>
        <p:nvPicPr>
          <p:cNvPr id="19458" name="Picture 2"/>
          <p:cNvPicPr>
            <a:picLocks noChangeAspect="1" noChangeArrowheads="1"/>
          </p:cNvPicPr>
          <p:nvPr/>
        </p:nvPicPr>
        <p:blipFill>
          <a:blip r:embed="rId4" cstate="print"/>
          <a:srcRect/>
          <a:stretch>
            <a:fillRect/>
          </a:stretch>
        </p:blipFill>
        <p:spPr bwMode="auto">
          <a:xfrm>
            <a:off x="323528" y="1052736"/>
            <a:ext cx="4505683" cy="5445224"/>
          </a:xfrm>
          <a:prstGeom prst="rect">
            <a:avLst/>
          </a:prstGeom>
          <a:noFill/>
          <a:ln w="9525">
            <a:noFill/>
            <a:miter lim="800000"/>
            <a:headEnd/>
            <a:tailEnd/>
          </a:ln>
        </p:spPr>
      </p:pic>
      <p:pic>
        <p:nvPicPr>
          <p:cNvPr id="19459" name="Picture 3"/>
          <p:cNvPicPr>
            <a:picLocks noChangeAspect="1" noChangeArrowheads="1"/>
          </p:cNvPicPr>
          <p:nvPr/>
        </p:nvPicPr>
        <p:blipFill>
          <a:blip r:embed="rId5" cstate="print"/>
          <a:srcRect/>
          <a:stretch>
            <a:fillRect/>
          </a:stretch>
        </p:blipFill>
        <p:spPr bwMode="auto">
          <a:xfrm>
            <a:off x="4860032" y="1124744"/>
            <a:ext cx="4111257" cy="4968552"/>
          </a:xfrm>
          <a:prstGeom prst="rect">
            <a:avLst/>
          </a:prstGeom>
          <a:noFill/>
          <a:ln w="9525">
            <a:noFill/>
            <a:miter lim="800000"/>
            <a:headEnd/>
            <a:tailEnd/>
          </a:ln>
        </p:spPr>
      </p:pic>
    </p:spTree>
    <p:extLst>
      <p:ext uri="{BB962C8B-B14F-4D97-AF65-F5344CB8AC3E}">
        <p14:creationId xmlns:p14="http://schemas.microsoft.com/office/powerpoint/2010/main" xmlns="" val="1272343234"/>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Номер слайда 3">
            <a:extLst>
              <a:ext uri="{FF2B5EF4-FFF2-40B4-BE49-F238E27FC236}">
                <a16:creationId xmlns:a16="http://schemas.microsoft.com/office/drawing/2014/main" xmlns="" id="{622398DC-18D2-4A02-BDBF-2901530BEFCE}"/>
              </a:ext>
            </a:extLst>
          </p:cNvPr>
          <p:cNvSpPr>
            <a:spLocks noGrp="1"/>
          </p:cNvSpPr>
          <p:nvPr>
            <p:ph type="sldNum" sz="quarter" idx="12"/>
          </p:nvPr>
        </p:nvSpPr>
        <p:spPr/>
        <p:txBody>
          <a:bodyPr/>
          <a:lstStyle/>
          <a:p>
            <a:pPr>
              <a:defRPr/>
            </a:pPr>
            <a:fld id="{12FB417F-1037-4842-BE13-87F673E973DA}" type="slidenum">
              <a:rPr lang="ru-RU" smtClean="0"/>
              <a:pPr>
                <a:defRPr/>
              </a:pPr>
              <a:t>35</a:t>
            </a:fld>
            <a:endParaRPr lang="ru-RU"/>
          </a:p>
        </p:txBody>
      </p:sp>
      <p:pic>
        <p:nvPicPr>
          <p:cNvPr id="6" name="Picture 2" descr="D:\Рекламные материалы\Логотипы\С ОТ НН.pn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5796136" y="6381328"/>
            <a:ext cx="1309933" cy="360040"/>
          </a:xfrm>
          <a:prstGeom prst="rect">
            <a:avLst/>
          </a:prstGeom>
          <a:noFill/>
          <a:extLst>
            <a:ext uri="{909E8E84-426E-40DD-AFC4-6F175D3DCCD1}">
              <a14:hiddenFill xmlns:a14="http://schemas.microsoft.com/office/drawing/2010/main" xmlns="">
                <a:solidFill>
                  <a:srgbClr val="FFFFFF"/>
                </a:solidFill>
              </a14:hiddenFill>
            </a:ext>
          </a:extLst>
        </p:spPr>
      </p:pic>
      <p:pic>
        <p:nvPicPr>
          <p:cNvPr id="7" name="Picture 3" descr="D:\Рекламные материалы\Логотипы\SSOT_BW.pn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7308304" y="6453336"/>
            <a:ext cx="1561034" cy="227254"/>
          </a:xfrm>
          <a:prstGeom prst="rect">
            <a:avLst/>
          </a:prstGeom>
          <a:noFill/>
          <a:extLst>
            <a:ext uri="{909E8E84-426E-40DD-AFC4-6F175D3DCCD1}">
              <a14:hiddenFill xmlns:a14="http://schemas.microsoft.com/office/drawing/2010/main" xmlns="">
                <a:solidFill>
                  <a:srgbClr val="FFFFFF"/>
                </a:solidFill>
              </a14:hiddenFill>
            </a:ext>
          </a:extLst>
        </p:spPr>
      </p:pic>
      <p:sp>
        <p:nvSpPr>
          <p:cNvPr id="9" name="Прямоугольник 8"/>
          <p:cNvSpPr/>
          <p:nvPr/>
        </p:nvSpPr>
        <p:spPr>
          <a:xfrm>
            <a:off x="539552" y="620688"/>
            <a:ext cx="3551357" cy="369332"/>
          </a:xfrm>
          <a:prstGeom prst="rect">
            <a:avLst/>
          </a:prstGeom>
        </p:spPr>
        <p:txBody>
          <a:bodyPr wrap="none">
            <a:spAutoFit/>
          </a:bodyPr>
          <a:lstStyle/>
          <a:p>
            <a:r>
              <a:rPr lang="ru-RU" b="1" dirty="0" smtClean="0"/>
              <a:t>Отчет по оценке </a:t>
            </a:r>
            <a:r>
              <a:rPr lang="ru-RU" b="1" dirty="0" err="1" smtClean="0"/>
              <a:t>профрисков</a:t>
            </a:r>
            <a:endParaRPr lang="ru-RU" b="1" dirty="0"/>
          </a:p>
        </p:txBody>
      </p:sp>
      <p:pic>
        <p:nvPicPr>
          <p:cNvPr id="20482" name="Picture 2"/>
          <p:cNvPicPr>
            <a:picLocks noChangeAspect="1" noChangeArrowheads="1"/>
          </p:cNvPicPr>
          <p:nvPr/>
        </p:nvPicPr>
        <p:blipFill>
          <a:blip r:embed="rId4" cstate="print"/>
          <a:srcRect/>
          <a:stretch>
            <a:fillRect/>
          </a:stretch>
        </p:blipFill>
        <p:spPr bwMode="auto">
          <a:xfrm>
            <a:off x="1187624" y="1196752"/>
            <a:ext cx="4353097" cy="5274071"/>
          </a:xfrm>
          <a:prstGeom prst="rect">
            <a:avLst/>
          </a:prstGeom>
          <a:noFill/>
          <a:ln w="9525">
            <a:noFill/>
            <a:miter lim="800000"/>
            <a:headEnd/>
            <a:tailEnd/>
          </a:ln>
        </p:spPr>
      </p:pic>
    </p:spTree>
    <p:extLst>
      <p:ext uri="{BB962C8B-B14F-4D97-AF65-F5344CB8AC3E}">
        <p14:creationId xmlns:p14="http://schemas.microsoft.com/office/powerpoint/2010/main" xmlns="" val="1272343234"/>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Номер слайда 3">
            <a:extLst>
              <a:ext uri="{FF2B5EF4-FFF2-40B4-BE49-F238E27FC236}">
                <a16:creationId xmlns:a16="http://schemas.microsoft.com/office/drawing/2014/main" xmlns="" id="{622398DC-18D2-4A02-BDBF-2901530BEFCE}"/>
              </a:ext>
            </a:extLst>
          </p:cNvPr>
          <p:cNvSpPr>
            <a:spLocks noGrp="1"/>
          </p:cNvSpPr>
          <p:nvPr>
            <p:ph type="sldNum" sz="quarter" idx="12"/>
          </p:nvPr>
        </p:nvSpPr>
        <p:spPr/>
        <p:txBody>
          <a:bodyPr/>
          <a:lstStyle/>
          <a:p>
            <a:pPr>
              <a:defRPr/>
            </a:pPr>
            <a:fld id="{12FB417F-1037-4842-BE13-87F673E973DA}" type="slidenum">
              <a:rPr lang="ru-RU" smtClean="0"/>
              <a:pPr>
                <a:defRPr/>
              </a:pPr>
              <a:t>36</a:t>
            </a:fld>
            <a:endParaRPr lang="ru-RU"/>
          </a:p>
        </p:txBody>
      </p:sp>
      <p:pic>
        <p:nvPicPr>
          <p:cNvPr id="6" name="Picture 2" descr="D:\Рекламные материалы\Логотипы\С ОТ НН.pn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5796136" y="6381328"/>
            <a:ext cx="1309933" cy="360040"/>
          </a:xfrm>
          <a:prstGeom prst="rect">
            <a:avLst/>
          </a:prstGeom>
          <a:noFill/>
          <a:extLst>
            <a:ext uri="{909E8E84-426E-40DD-AFC4-6F175D3DCCD1}">
              <a14:hiddenFill xmlns:a14="http://schemas.microsoft.com/office/drawing/2010/main" xmlns="">
                <a:solidFill>
                  <a:srgbClr val="FFFFFF"/>
                </a:solidFill>
              </a14:hiddenFill>
            </a:ext>
          </a:extLst>
        </p:spPr>
      </p:pic>
      <p:pic>
        <p:nvPicPr>
          <p:cNvPr id="7" name="Picture 3" descr="D:\Рекламные материалы\Логотипы\SSOT_BW.pn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7308304" y="6453336"/>
            <a:ext cx="1561034" cy="227254"/>
          </a:xfrm>
          <a:prstGeom prst="rect">
            <a:avLst/>
          </a:prstGeom>
          <a:noFill/>
          <a:extLst>
            <a:ext uri="{909E8E84-426E-40DD-AFC4-6F175D3DCCD1}">
              <a14:hiddenFill xmlns:a14="http://schemas.microsoft.com/office/drawing/2010/main" xmlns="">
                <a:solidFill>
                  <a:srgbClr val="FFFFFF"/>
                </a:solidFill>
              </a14:hiddenFill>
            </a:ext>
          </a:extLst>
        </p:spPr>
      </p:pic>
      <p:sp>
        <p:nvSpPr>
          <p:cNvPr id="9" name="Прямоугольник 8"/>
          <p:cNvSpPr/>
          <p:nvPr/>
        </p:nvSpPr>
        <p:spPr>
          <a:xfrm>
            <a:off x="539552" y="620688"/>
            <a:ext cx="3551357" cy="369332"/>
          </a:xfrm>
          <a:prstGeom prst="rect">
            <a:avLst/>
          </a:prstGeom>
        </p:spPr>
        <p:txBody>
          <a:bodyPr wrap="none">
            <a:spAutoFit/>
          </a:bodyPr>
          <a:lstStyle/>
          <a:p>
            <a:r>
              <a:rPr lang="ru-RU" b="1" dirty="0" smtClean="0"/>
              <a:t>Отчет по оценке </a:t>
            </a:r>
            <a:r>
              <a:rPr lang="ru-RU" b="1" dirty="0" err="1" smtClean="0"/>
              <a:t>профрисков</a:t>
            </a:r>
            <a:endParaRPr lang="ru-RU" b="1" dirty="0"/>
          </a:p>
        </p:txBody>
      </p:sp>
      <p:pic>
        <p:nvPicPr>
          <p:cNvPr id="20482" name="Picture 2"/>
          <p:cNvPicPr>
            <a:picLocks noChangeAspect="1" noChangeArrowheads="1"/>
          </p:cNvPicPr>
          <p:nvPr/>
        </p:nvPicPr>
        <p:blipFill>
          <a:blip r:embed="rId4" cstate="print"/>
          <a:srcRect/>
          <a:stretch>
            <a:fillRect/>
          </a:stretch>
        </p:blipFill>
        <p:spPr bwMode="auto">
          <a:xfrm>
            <a:off x="1187624" y="1196752"/>
            <a:ext cx="4353097" cy="5274071"/>
          </a:xfrm>
          <a:prstGeom prst="rect">
            <a:avLst/>
          </a:prstGeom>
          <a:noFill/>
          <a:ln w="9525">
            <a:noFill/>
            <a:miter lim="800000"/>
            <a:headEnd/>
            <a:tailEnd/>
          </a:ln>
        </p:spPr>
      </p:pic>
    </p:spTree>
    <p:extLst>
      <p:ext uri="{BB962C8B-B14F-4D97-AF65-F5344CB8AC3E}">
        <p14:creationId xmlns:p14="http://schemas.microsoft.com/office/powerpoint/2010/main" xmlns="" val="1272343234"/>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Номер слайда 3">
            <a:extLst>
              <a:ext uri="{FF2B5EF4-FFF2-40B4-BE49-F238E27FC236}">
                <a16:creationId xmlns:a16="http://schemas.microsoft.com/office/drawing/2014/main" xmlns="" id="{622398DC-18D2-4A02-BDBF-2901530BEFCE}"/>
              </a:ext>
            </a:extLst>
          </p:cNvPr>
          <p:cNvSpPr>
            <a:spLocks noGrp="1"/>
          </p:cNvSpPr>
          <p:nvPr>
            <p:ph type="sldNum" sz="quarter" idx="12"/>
          </p:nvPr>
        </p:nvSpPr>
        <p:spPr/>
        <p:txBody>
          <a:bodyPr/>
          <a:lstStyle/>
          <a:p>
            <a:pPr>
              <a:defRPr/>
            </a:pPr>
            <a:fld id="{12FB417F-1037-4842-BE13-87F673E973DA}" type="slidenum">
              <a:rPr lang="ru-RU" smtClean="0"/>
              <a:pPr>
                <a:defRPr/>
              </a:pPr>
              <a:t>37</a:t>
            </a:fld>
            <a:endParaRPr lang="ru-RU"/>
          </a:p>
        </p:txBody>
      </p:sp>
      <p:pic>
        <p:nvPicPr>
          <p:cNvPr id="6" name="Picture 2" descr="D:\Рекламные материалы\Логотипы\С ОТ НН.pn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5796136" y="6381328"/>
            <a:ext cx="1309933" cy="360040"/>
          </a:xfrm>
          <a:prstGeom prst="rect">
            <a:avLst/>
          </a:prstGeom>
          <a:noFill/>
          <a:extLst>
            <a:ext uri="{909E8E84-426E-40DD-AFC4-6F175D3DCCD1}">
              <a14:hiddenFill xmlns:a14="http://schemas.microsoft.com/office/drawing/2010/main" xmlns="">
                <a:solidFill>
                  <a:srgbClr val="FFFFFF"/>
                </a:solidFill>
              </a14:hiddenFill>
            </a:ext>
          </a:extLst>
        </p:spPr>
      </p:pic>
      <p:pic>
        <p:nvPicPr>
          <p:cNvPr id="7" name="Picture 3" descr="D:\Рекламные материалы\Логотипы\SSOT_BW.pn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7308304" y="6453336"/>
            <a:ext cx="1561034" cy="227254"/>
          </a:xfrm>
          <a:prstGeom prst="rect">
            <a:avLst/>
          </a:prstGeom>
          <a:noFill/>
          <a:extLst>
            <a:ext uri="{909E8E84-426E-40DD-AFC4-6F175D3DCCD1}">
              <a14:hiddenFill xmlns:a14="http://schemas.microsoft.com/office/drawing/2010/main" xmlns="">
                <a:solidFill>
                  <a:srgbClr val="FFFFFF"/>
                </a:solidFill>
              </a14:hiddenFill>
            </a:ext>
          </a:extLst>
        </p:spPr>
      </p:pic>
      <p:sp>
        <p:nvSpPr>
          <p:cNvPr id="9" name="Прямоугольник 8"/>
          <p:cNvSpPr/>
          <p:nvPr/>
        </p:nvSpPr>
        <p:spPr>
          <a:xfrm>
            <a:off x="539552" y="620688"/>
            <a:ext cx="3551357" cy="369332"/>
          </a:xfrm>
          <a:prstGeom prst="rect">
            <a:avLst/>
          </a:prstGeom>
        </p:spPr>
        <p:txBody>
          <a:bodyPr wrap="none">
            <a:spAutoFit/>
          </a:bodyPr>
          <a:lstStyle/>
          <a:p>
            <a:r>
              <a:rPr lang="ru-RU" b="1" dirty="0" smtClean="0"/>
              <a:t>Отчет по оценке </a:t>
            </a:r>
            <a:r>
              <a:rPr lang="ru-RU" b="1" dirty="0" err="1" smtClean="0"/>
              <a:t>профрисков</a:t>
            </a:r>
            <a:endParaRPr lang="ru-RU" b="1" dirty="0"/>
          </a:p>
        </p:txBody>
      </p:sp>
      <p:pic>
        <p:nvPicPr>
          <p:cNvPr id="20482" name="Picture 2"/>
          <p:cNvPicPr>
            <a:picLocks noChangeAspect="1" noChangeArrowheads="1"/>
          </p:cNvPicPr>
          <p:nvPr/>
        </p:nvPicPr>
        <p:blipFill>
          <a:blip r:embed="rId4" cstate="print"/>
          <a:srcRect/>
          <a:stretch>
            <a:fillRect/>
          </a:stretch>
        </p:blipFill>
        <p:spPr bwMode="auto">
          <a:xfrm>
            <a:off x="1187624" y="1196752"/>
            <a:ext cx="4353097" cy="5274071"/>
          </a:xfrm>
          <a:prstGeom prst="rect">
            <a:avLst/>
          </a:prstGeom>
          <a:noFill/>
          <a:ln w="9525">
            <a:noFill/>
            <a:miter lim="800000"/>
            <a:headEnd/>
            <a:tailEnd/>
          </a:ln>
        </p:spPr>
      </p:pic>
    </p:spTree>
    <p:extLst>
      <p:ext uri="{BB962C8B-B14F-4D97-AF65-F5344CB8AC3E}">
        <p14:creationId xmlns:p14="http://schemas.microsoft.com/office/powerpoint/2010/main" xmlns="" val="1272343234"/>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Номер слайда 3">
            <a:extLst>
              <a:ext uri="{FF2B5EF4-FFF2-40B4-BE49-F238E27FC236}">
                <a16:creationId xmlns:a16="http://schemas.microsoft.com/office/drawing/2014/main" xmlns="" id="{622398DC-18D2-4A02-BDBF-2901530BEFCE}"/>
              </a:ext>
            </a:extLst>
          </p:cNvPr>
          <p:cNvSpPr>
            <a:spLocks noGrp="1"/>
          </p:cNvSpPr>
          <p:nvPr>
            <p:ph type="sldNum" sz="quarter" idx="12"/>
          </p:nvPr>
        </p:nvSpPr>
        <p:spPr/>
        <p:txBody>
          <a:bodyPr/>
          <a:lstStyle/>
          <a:p>
            <a:pPr>
              <a:defRPr/>
            </a:pPr>
            <a:fld id="{12FB417F-1037-4842-BE13-87F673E973DA}" type="slidenum">
              <a:rPr lang="ru-RU" smtClean="0"/>
              <a:pPr>
                <a:defRPr/>
              </a:pPr>
              <a:t>38</a:t>
            </a:fld>
            <a:endParaRPr lang="ru-RU"/>
          </a:p>
        </p:txBody>
      </p:sp>
      <p:pic>
        <p:nvPicPr>
          <p:cNvPr id="6" name="Picture 2" descr="D:\Рекламные материалы\Логотипы\С ОТ НН.pn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5796136" y="6381328"/>
            <a:ext cx="1309933" cy="360040"/>
          </a:xfrm>
          <a:prstGeom prst="rect">
            <a:avLst/>
          </a:prstGeom>
          <a:noFill/>
          <a:extLst>
            <a:ext uri="{909E8E84-426E-40DD-AFC4-6F175D3DCCD1}">
              <a14:hiddenFill xmlns:a14="http://schemas.microsoft.com/office/drawing/2010/main" xmlns="">
                <a:solidFill>
                  <a:srgbClr val="FFFFFF"/>
                </a:solidFill>
              </a14:hiddenFill>
            </a:ext>
          </a:extLst>
        </p:spPr>
      </p:pic>
      <p:pic>
        <p:nvPicPr>
          <p:cNvPr id="7" name="Picture 3" descr="D:\Рекламные материалы\Логотипы\SSOT_BW.pn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7308304" y="6453336"/>
            <a:ext cx="1561034" cy="227254"/>
          </a:xfrm>
          <a:prstGeom prst="rect">
            <a:avLst/>
          </a:prstGeom>
          <a:noFill/>
          <a:extLst>
            <a:ext uri="{909E8E84-426E-40DD-AFC4-6F175D3DCCD1}">
              <a14:hiddenFill xmlns:a14="http://schemas.microsoft.com/office/drawing/2010/main" xmlns="">
                <a:solidFill>
                  <a:srgbClr val="FFFFFF"/>
                </a:solidFill>
              </a14:hiddenFill>
            </a:ext>
          </a:extLst>
        </p:spPr>
      </p:pic>
      <p:sp>
        <p:nvSpPr>
          <p:cNvPr id="9" name="Прямоугольник 8"/>
          <p:cNvSpPr/>
          <p:nvPr/>
        </p:nvSpPr>
        <p:spPr>
          <a:xfrm>
            <a:off x="539552" y="620688"/>
            <a:ext cx="3551357" cy="369332"/>
          </a:xfrm>
          <a:prstGeom prst="rect">
            <a:avLst/>
          </a:prstGeom>
        </p:spPr>
        <p:txBody>
          <a:bodyPr wrap="none">
            <a:spAutoFit/>
          </a:bodyPr>
          <a:lstStyle/>
          <a:p>
            <a:r>
              <a:rPr lang="ru-RU" b="1" dirty="0" smtClean="0"/>
              <a:t>Отчет по оценке </a:t>
            </a:r>
            <a:r>
              <a:rPr lang="ru-RU" b="1" dirty="0" err="1" smtClean="0"/>
              <a:t>профрисков</a:t>
            </a:r>
            <a:endParaRPr lang="ru-RU" b="1" dirty="0"/>
          </a:p>
        </p:txBody>
      </p:sp>
      <p:pic>
        <p:nvPicPr>
          <p:cNvPr id="20482" name="Picture 2"/>
          <p:cNvPicPr>
            <a:picLocks noChangeAspect="1" noChangeArrowheads="1"/>
          </p:cNvPicPr>
          <p:nvPr/>
        </p:nvPicPr>
        <p:blipFill>
          <a:blip r:embed="rId4" cstate="print"/>
          <a:srcRect/>
          <a:stretch>
            <a:fillRect/>
          </a:stretch>
        </p:blipFill>
        <p:spPr bwMode="auto">
          <a:xfrm>
            <a:off x="1187624" y="1196752"/>
            <a:ext cx="4353097" cy="5274071"/>
          </a:xfrm>
          <a:prstGeom prst="rect">
            <a:avLst/>
          </a:prstGeom>
          <a:noFill/>
          <a:ln w="9525">
            <a:noFill/>
            <a:miter lim="800000"/>
            <a:headEnd/>
            <a:tailEnd/>
          </a:ln>
        </p:spPr>
      </p:pic>
    </p:spTree>
    <p:extLst>
      <p:ext uri="{BB962C8B-B14F-4D97-AF65-F5344CB8AC3E}">
        <p14:creationId xmlns:p14="http://schemas.microsoft.com/office/powerpoint/2010/main" xmlns="" val="1272343234"/>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Номер слайда 3">
            <a:extLst>
              <a:ext uri="{FF2B5EF4-FFF2-40B4-BE49-F238E27FC236}">
                <a16:creationId xmlns:a16="http://schemas.microsoft.com/office/drawing/2014/main" xmlns="" id="{622398DC-18D2-4A02-BDBF-2901530BEFCE}"/>
              </a:ext>
            </a:extLst>
          </p:cNvPr>
          <p:cNvSpPr>
            <a:spLocks noGrp="1"/>
          </p:cNvSpPr>
          <p:nvPr>
            <p:ph type="sldNum" sz="quarter" idx="12"/>
          </p:nvPr>
        </p:nvSpPr>
        <p:spPr/>
        <p:txBody>
          <a:bodyPr/>
          <a:lstStyle/>
          <a:p>
            <a:pPr>
              <a:defRPr/>
            </a:pPr>
            <a:fld id="{12FB417F-1037-4842-BE13-87F673E973DA}" type="slidenum">
              <a:rPr lang="ru-RU" smtClean="0"/>
              <a:pPr>
                <a:defRPr/>
              </a:pPr>
              <a:t>39</a:t>
            </a:fld>
            <a:endParaRPr lang="ru-RU"/>
          </a:p>
        </p:txBody>
      </p:sp>
      <p:pic>
        <p:nvPicPr>
          <p:cNvPr id="6" name="Picture 2" descr="D:\Рекламные материалы\Логотипы\С ОТ НН.pn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5796136" y="6381328"/>
            <a:ext cx="1309933" cy="360040"/>
          </a:xfrm>
          <a:prstGeom prst="rect">
            <a:avLst/>
          </a:prstGeom>
          <a:noFill/>
          <a:extLst>
            <a:ext uri="{909E8E84-426E-40DD-AFC4-6F175D3DCCD1}">
              <a14:hiddenFill xmlns:a14="http://schemas.microsoft.com/office/drawing/2010/main" xmlns="">
                <a:solidFill>
                  <a:srgbClr val="FFFFFF"/>
                </a:solidFill>
              </a14:hiddenFill>
            </a:ext>
          </a:extLst>
        </p:spPr>
      </p:pic>
      <p:pic>
        <p:nvPicPr>
          <p:cNvPr id="7" name="Picture 3" descr="D:\Рекламные материалы\Логотипы\SSOT_BW.pn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7308304" y="6453336"/>
            <a:ext cx="1561034" cy="227254"/>
          </a:xfrm>
          <a:prstGeom prst="rect">
            <a:avLst/>
          </a:prstGeom>
          <a:noFill/>
          <a:extLst>
            <a:ext uri="{909E8E84-426E-40DD-AFC4-6F175D3DCCD1}">
              <a14:hiddenFill xmlns:a14="http://schemas.microsoft.com/office/drawing/2010/main" xmlns="">
                <a:solidFill>
                  <a:srgbClr val="FFFFFF"/>
                </a:solidFill>
              </a14:hiddenFill>
            </a:ext>
          </a:extLst>
        </p:spPr>
      </p:pic>
      <p:sp>
        <p:nvSpPr>
          <p:cNvPr id="9" name="Прямоугольник 8"/>
          <p:cNvSpPr/>
          <p:nvPr/>
        </p:nvSpPr>
        <p:spPr>
          <a:xfrm>
            <a:off x="539552" y="620688"/>
            <a:ext cx="6239978" cy="369332"/>
          </a:xfrm>
          <a:prstGeom prst="rect">
            <a:avLst/>
          </a:prstGeom>
        </p:spPr>
        <p:txBody>
          <a:bodyPr wrap="none">
            <a:spAutoFit/>
          </a:bodyPr>
          <a:lstStyle/>
          <a:p>
            <a:r>
              <a:rPr lang="ru-RU" b="1" dirty="0" smtClean="0"/>
              <a:t>Описания методов, которые используют чаще всего</a:t>
            </a:r>
            <a:endParaRPr lang="ru-RU" b="1" dirty="0"/>
          </a:p>
        </p:txBody>
      </p:sp>
      <p:pic>
        <p:nvPicPr>
          <p:cNvPr id="21506" name="Picture 2"/>
          <p:cNvPicPr>
            <a:picLocks noChangeAspect="1" noChangeArrowheads="1"/>
          </p:cNvPicPr>
          <p:nvPr/>
        </p:nvPicPr>
        <p:blipFill>
          <a:blip r:embed="rId4" cstate="print"/>
          <a:srcRect/>
          <a:stretch>
            <a:fillRect/>
          </a:stretch>
        </p:blipFill>
        <p:spPr bwMode="auto">
          <a:xfrm>
            <a:off x="179512" y="980728"/>
            <a:ext cx="4795019" cy="5589240"/>
          </a:xfrm>
          <a:prstGeom prst="rect">
            <a:avLst/>
          </a:prstGeom>
          <a:noFill/>
          <a:ln w="9525">
            <a:noFill/>
            <a:miter lim="800000"/>
            <a:headEnd/>
            <a:tailEnd/>
          </a:ln>
        </p:spPr>
      </p:pic>
      <p:pic>
        <p:nvPicPr>
          <p:cNvPr id="21507" name="Picture 3"/>
          <p:cNvPicPr>
            <a:picLocks noChangeAspect="1" noChangeArrowheads="1"/>
          </p:cNvPicPr>
          <p:nvPr/>
        </p:nvPicPr>
        <p:blipFill>
          <a:blip r:embed="rId5" cstate="print"/>
          <a:srcRect/>
          <a:stretch>
            <a:fillRect/>
          </a:stretch>
        </p:blipFill>
        <p:spPr bwMode="auto">
          <a:xfrm>
            <a:off x="4932040" y="980728"/>
            <a:ext cx="4086398" cy="5031505"/>
          </a:xfrm>
          <a:prstGeom prst="rect">
            <a:avLst/>
          </a:prstGeom>
          <a:noFill/>
          <a:ln w="9525">
            <a:noFill/>
            <a:miter lim="800000"/>
            <a:headEnd/>
            <a:tailEnd/>
          </a:ln>
        </p:spPr>
      </p:pic>
    </p:spTree>
    <p:extLst>
      <p:ext uri="{BB962C8B-B14F-4D97-AF65-F5344CB8AC3E}">
        <p14:creationId xmlns:p14="http://schemas.microsoft.com/office/powerpoint/2010/main" xmlns="" val="127234323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Заголовок 9"/>
          <p:cNvSpPr>
            <a:spLocks noGrp="1"/>
          </p:cNvSpPr>
          <p:nvPr>
            <p:ph type="title"/>
          </p:nvPr>
        </p:nvSpPr>
        <p:spPr>
          <a:xfrm>
            <a:off x="457200" y="620688"/>
            <a:ext cx="8229600" cy="576064"/>
          </a:xfrm>
        </p:spPr>
        <p:txBody>
          <a:bodyPr>
            <a:normAutofit/>
          </a:bodyPr>
          <a:lstStyle/>
          <a:p>
            <a:pPr algn="ctr"/>
            <a:r>
              <a:rPr lang="ru-RU" sz="2800" b="1" dirty="0" smtClean="0"/>
              <a:t>Чек-лист ГИТ № 31</a:t>
            </a:r>
            <a:endParaRPr lang="ru-RU" sz="2800" b="1" dirty="0"/>
          </a:p>
        </p:txBody>
      </p:sp>
      <p:sp>
        <p:nvSpPr>
          <p:cNvPr id="4" name="Номер слайда 3"/>
          <p:cNvSpPr>
            <a:spLocks noGrp="1"/>
          </p:cNvSpPr>
          <p:nvPr>
            <p:ph type="sldNum" sz="quarter" idx="12"/>
          </p:nvPr>
        </p:nvSpPr>
        <p:spPr/>
        <p:txBody>
          <a:bodyPr/>
          <a:lstStyle/>
          <a:p>
            <a:pPr>
              <a:defRPr/>
            </a:pPr>
            <a:fld id="{12FB417F-1037-4842-BE13-87F673E973DA}" type="slidenum">
              <a:rPr lang="ru-RU" smtClean="0"/>
              <a:pPr>
                <a:defRPr/>
              </a:pPr>
              <a:t>4</a:t>
            </a:fld>
            <a:endParaRPr lang="ru-RU"/>
          </a:p>
        </p:txBody>
      </p:sp>
      <p:sp>
        <p:nvSpPr>
          <p:cNvPr id="12" name="Прямоугольник 11"/>
          <p:cNvSpPr/>
          <p:nvPr/>
        </p:nvSpPr>
        <p:spPr>
          <a:xfrm>
            <a:off x="251520" y="1844824"/>
            <a:ext cx="8712968" cy="6740307"/>
          </a:xfrm>
          <a:prstGeom prst="rect">
            <a:avLst/>
          </a:prstGeom>
        </p:spPr>
        <p:txBody>
          <a:bodyPr wrap="square">
            <a:spAutoFit/>
          </a:bodyPr>
          <a:lstStyle/>
          <a:p>
            <a:r>
              <a:rPr lang="ru-RU" dirty="0" smtClean="0"/>
              <a:t>Проверочный лист № 31 направлен на определение наличия у работодателя системы управления охраной труда (СУОТ). Он имеет два пункта:</a:t>
            </a:r>
          </a:p>
          <a:p>
            <a:r>
              <a:rPr lang="ru-RU" dirty="0" smtClean="0"/>
              <a:t>- Наличие у работодателя Положения о СУОТ, утвержденного приказом</a:t>
            </a:r>
          </a:p>
          <a:p>
            <a:r>
              <a:rPr lang="ru-RU" dirty="0" smtClean="0"/>
              <a:t>- Наличие у работодателя Политики в области ОТ.</a:t>
            </a:r>
          </a:p>
          <a:p>
            <a:endParaRPr lang="ru-RU" dirty="0" smtClean="0"/>
          </a:p>
          <a:p>
            <a:endParaRPr lang="ru-RU" dirty="0" smtClean="0"/>
          </a:p>
          <a:p>
            <a:endParaRPr lang="ru-RU" dirty="0" smtClean="0"/>
          </a:p>
          <a:p>
            <a:endParaRPr lang="ru-RU" dirty="0" smtClean="0"/>
          </a:p>
          <a:p>
            <a:endParaRPr lang="ru-RU" dirty="0" smtClean="0"/>
          </a:p>
          <a:p>
            <a:endParaRPr lang="ru-RU" dirty="0" smtClean="0"/>
          </a:p>
          <a:p>
            <a:endParaRPr lang="ru-RU" dirty="0" smtClean="0"/>
          </a:p>
          <a:p>
            <a:endParaRPr lang="ru-RU" dirty="0" smtClean="0">
              <a:latin typeface="Arial Black" pitchFamily="34" charset="0"/>
            </a:endParaRPr>
          </a:p>
          <a:p>
            <a:endParaRPr lang="ru-RU" dirty="0" smtClean="0">
              <a:latin typeface="Arial Black" pitchFamily="34" charset="0"/>
            </a:endParaRPr>
          </a:p>
          <a:p>
            <a:endParaRPr lang="ru-RU" dirty="0" smtClean="0">
              <a:latin typeface="Arial Black" pitchFamily="34" charset="0"/>
            </a:endParaRPr>
          </a:p>
          <a:p>
            <a:endParaRPr lang="ru-RU" dirty="0" smtClean="0">
              <a:latin typeface="Arial Black" pitchFamily="34" charset="0"/>
            </a:endParaRPr>
          </a:p>
          <a:p>
            <a:endParaRPr lang="ru-RU" dirty="0" smtClean="0">
              <a:latin typeface="Arial Black" pitchFamily="34" charset="0"/>
            </a:endParaRPr>
          </a:p>
          <a:p>
            <a:endParaRPr lang="ru-RU" dirty="0" smtClean="0">
              <a:latin typeface="Arial Black" pitchFamily="34" charset="0"/>
            </a:endParaRPr>
          </a:p>
          <a:p>
            <a:endParaRPr lang="ru-RU" dirty="0" smtClean="0">
              <a:latin typeface="Arial Black" pitchFamily="34" charset="0"/>
            </a:endParaRPr>
          </a:p>
          <a:p>
            <a:endParaRPr lang="ru-RU" dirty="0" smtClean="0">
              <a:latin typeface="Arial Black" pitchFamily="34" charset="0"/>
            </a:endParaRPr>
          </a:p>
          <a:p>
            <a:endParaRPr lang="ru-RU" dirty="0" smtClean="0">
              <a:latin typeface="Arial Black" pitchFamily="34" charset="0"/>
            </a:endParaRPr>
          </a:p>
          <a:p>
            <a:endParaRPr lang="ru-RU" dirty="0" smtClean="0">
              <a:latin typeface="Arial Black" pitchFamily="34" charset="0"/>
            </a:endParaRPr>
          </a:p>
          <a:p>
            <a:endParaRPr lang="ru-RU" dirty="0" smtClean="0">
              <a:latin typeface="Arial Black" pitchFamily="34" charset="0"/>
            </a:endParaRPr>
          </a:p>
          <a:p>
            <a:endParaRPr lang="ru-RU" dirty="0" smtClean="0">
              <a:latin typeface="Arial Black" pitchFamily="34" charset="0"/>
            </a:endParaRPr>
          </a:p>
          <a:p>
            <a:endParaRPr lang="ru-RU" dirty="0" smtClean="0">
              <a:latin typeface="Arial Black" pitchFamily="34" charset="0"/>
            </a:endParaRPr>
          </a:p>
        </p:txBody>
      </p:sp>
      <p:sp>
        <p:nvSpPr>
          <p:cNvPr id="14" name="Прямоугольник 13"/>
          <p:cNvSpPr/>
          <p:nvPr/>
        </p:nvSpPr>
        <p:spPr>
          <a:xfrm>
            <a:off x="251520" y="3356992"/>
            <a:ext cx="8496944" cy="2862322"/>
          </a:xfrm>
          <a:prstGeom prst="rect">
            <a:avLst/>
          </a:prstGeom>
        </p:spPr>
        <p:txBody>
          <a:bodyPr wrap="square">
            <a:spAutoFit/>
          </a:bodyPr>
          <a:lstStyle/>
          <a:p>
            <a:pPr algn="just"/>
            <a:r>
              <a:rPr lang="ru-RU" dirty="0" smtClean="0"/>
              <a:t>Также в соответствии с Приказом Минздрава РФ от 01.03.2012 № 181н «Об утверждении Типового перечня ежегодно реализуемых работодателем мероприятий по улучшению условий и ОТ и снижению уровней профессиональных рисков», в этот перечень входит «Проведение СОУТ и оценки уровней профессиональных рисков».</a:t>
            </a:r>
          </a:p>
          <a:p>
            <a:pPr algn="just"/>
            <a:endParaRPr lang="ru-RU" dirty="0" smtClean="0">
              <a:latin typeface="Arial Black" pitchFamily="34" charset="0"/>
            </a:endParaRPr>
          </a:p>
          <a:p>
            <a:pPr algn="just"/>
            <a:r>
              <a:rPr lang="ru-RU" dirty="0" smtClean="0"/>
              <a:t>Работодатель может провести оценку рисков сам или привлечь организацию с обученными экспертами, опытом и оборудованием для измерения уровня производственных факторов.</a:t>
            </a:r>
          </a:p>
          <a:p>
            <a:pPr algn="just"/>
            <a:endParaRPr lang="ru-RU" dirty="0" smtClean="0">
              <a:latin typeface="Arial Black" pitchFamily="34" charset="0"/>
            </a:endParaRPr>
          </a:p>
        </p:txBody>
      </p:sp>
      <p:pic>
        <p:nvPicPr>
          <p:cNvPr id="6" name="Picture 2" descr="D:\Рекламные материалы\Логотипы\С ОТ НН.pn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4422317" y="6093296"/>
            <a:ext cx="1628775" cy="447675"/>
          </a:xfrm>
          <a:prstGeom prst="rect">
            <a:avLst/>
          </a:prstGeom>
          <a:noFill/>
          <a:extLst>
            <a:ext uri="{909E8E84-426E-40DD-AFC4-6F175D3DCCD1}">
              <a14:hiddenFill xmlns:a14="http://schemas.microsoft.com/office/drawing/2010/main" xmlns="">
                <a:solidFill>
                  <a:srgbClr val="FFFFFF"/>
                </a:solidFill>
              </a14:hiddenFill>
            </a:ext>
          </a:extLst>
        </p:spPr>
      </p:pic>
      <p:pic>
        <p:nvPicPr>
          <p:cNvPr id="7" name="Picture 3" descr="D:\Рекламные материалы\Логотипы\SSOT_BW.pn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6395342" y="6158915"/>
            <a:ext cx="2304256" cy="335451"/>
          </a:xfrm>
          <a:prstGeom prst="rect">
            <a:avLst/>
          </a:prstGeom>
          <a:noFill/>
          <a:extLst>
            <a:ext uri="{909E8E84-426E-40DD-AFC4-6F175D3DCCD1}">
              <a14:hiddenFill xmlns:a14="http://schemas.microsoft.com/office/drawing/2010/main" xmlns="">
                <a:solidFill>
                  <a:srgbClr val="FFFFFF"/>
                </a:solidFill>
              </a14:hiddenFill>
            </a:ext>
          </a:extLst>
        </p:spPr>
      </p:pic>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Номер слайда 3">
            <a:extLst>
              <a:ext uri="{FF2B5EF4-FFF2-40B4-BE49-F238E27FC236}">
                <a16:creationId xmlns:a16="http://schemas.microsoft.com/office/drawing/2014/main" xmlns="" id="{622398DC-18D2-4A02-BDBF-2901530BEFCE}"/>
              </a:ext>
            </a:extLst>
          </p:cNvPr>
          <p:cNvSpPr>
            <a:spLocks noGrp="1"/>
          </p:cNvSpPr>
          <p:nvPr>
            <p:ph type="sldNum" sz="quarter" idx="12"/>
          </p:nvPr>
        </p:nvSpPr>
        <p:spPr/>
        <p:txBody>
          <a:bodyPr/>
          <a:lstStyle/>
          <a:p>
            <a:pPr>
              <a:defRPr/>
            </a:pPr>
            <a:fld id="{12FB417F-1037-4842-BE13-87F673E973DA}" type="slidenum">
              <a:rPr lang="ru-RU" smtClean="0"/>
              <a:pPr>
                <a:defRPr/>
              </a:pPr>
              <a:t>40</a:t>
            </a:fld>
            <a:endParaRPr lang="ru-RU"/>
          </a:p>
        </p:txBody>
      </p:sp>
      <p:pic>
        <p:nvPicPr>
          <p:cNvPr id="6" name="Picture 2" descr="D:\Рекламные материалы\Логотипы\С ОТ НН.pn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5796136" y="6381328"/>
            <a:ext cx="1309933" cy="360040"/>
          </a:xfrm>
          <a:prstGeom prst="rect">
            <a:avLst/>
          </a:prstGeom>
          <a:noFill/>
          <a:extLst>
            <a:ext uri="{909E8E84-426E-40DD-AFC4-6F175D3DCCD1}">
              <a14:hiddenFill xmlns:a14="http://schemas.microsoft.com/office/drawing/2010/main" xmlns="">
                <a:solidFill>
                  <a:srgbClr val="FFFFFF"/>
                </a:solidFill>
              </a14:hiddenFill>
            </a:ext>
          </a:extLst>
        </p:spPr>
      </p:pic>
      <p:pic>
        <p:nvPicPr>
          <p:cNvPr id="7" name="Picture 3" descr="D:\Рекламные материалы\Логотипы\SSOT_BW.pn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7308304" y="6453336"/>
            <a:ext cx="1561034" cy="227254"/>
          </a:xfrm>
          <a:prstGeom prst="rect">
            <a:avLst/>
          </a:prstGeom>
          <a:noFill/>
          <a:extLst>
            <a:ext uri="{909E8E84-426E-40DD-AFC4-6F175D3DCCD1}">
              <a14:hiddenFill xmlns:a14="http://schemas.microsoft.com/office/drawing/2010/main" xmlns="">
                <a:solidFill>
                  <a:srgbClr val="FFFFFF"/>
                </a:solidFill>
              </a14:hiddenFill>
            </a:ext>
          </a:extLst>
        </p:spPr>
      </p:pic>
      <p:sp>
        <p:nvSpPr>
          <p:cNvPr id="9" name="Прямоугольник 8"/>
          <p:cNvSpPr/>
          <p:nvPr/>
        </p:nvSpPr>
        <p:spPr>
          <a:xfrm>
            <a:off x="539552" y="620688"/>
            <a:ext cx="6239978" cy="369332"/>
          </a:xfrm>
          <a:prstGeom prst="rect">
            <a:avLst/>
          </a:prstGeom>
        </p:spPr>
        <p:txBody>
          <a:bodyPr wrap="none">
            <a:spAutoFit/>
          </a:bodyPr>
          <a:lstStyle/>
          <a:p>
            <a:r>
              <a:rPr lang="ru-RU" b="1" dirty="0" smtClean="0"/>
              <a:t>Описания методов, которые используют чаще всего</a:t>
            </a:r>
            <a:endParaRPr lang="ru-RU" b="1" dirty="0"/>
          </a:p>
        </p:txBody>
      </p:sp>
      <p:pic>
        <p:nvPicPr>
          <p:cNvPr id="22530" name="Picture 2"/>
          <p:cNvPicPr>
            <a:picLocks noChangeAspect="1" noChangeArrowheads="1"/>
          </p:cNvPicPr>
          <p:nvPr/>
        </p:nvPicPr>
        <p:blipFill>
          <a:blip r:embed="rId4" cstate="print"/>
          <a:srcRect/>
          <a:stretch>
            <a:fillRect/>
          </a:stretch>
        </p:blipFill>
        <p:spPr bwMode="auto">
          <a:xfrm>
            <a:off x="179512" y="980728"/>
            <a:ext cx="4242114" cy="5349403"/>
          </a:xfrm>
          <a:prstGeom prst="rect">
            <a:avLst/>
          </a:prstGeom>
          <a:noFill/>
          <a:ln w="9525">
            <a:noFill/>
            <a:miter lim="800000"/>
            <a:headEnd/>
            <a:tailEnd/>
          </a:ln>
        </p:spPr>
      </p:pic>
      <p:pic>
        <p:nvPicPr>
          <p:cNvPr id="22531" name="Picture 3"/>
          <p:cNvPicPr>
            <a:picLocks noChangeAspect="1" noChangeArrowheads="1"/>
          </p:cNvPicPr>
          <p:nvPr/>
        </p:nvPicPr>
        <p:blipFill>
          <a:blip r:embed="rId5" cstate="print"/>
          <a:srcRect/>
          <a:stretch>
            <a:fillRect/>
          </a:stretch>
        </p:blipFill>
        <p:spPr bwMode="auto">
          <a:xfrm>
            <a:off x="4572000" y="980728"/>
            <a:ext cx="3934859" cy="5023842"/>
          </a:xfrm>
          <a:prstGeom prst="rect">
            <a:avLst/>
          </a:prstGeom>
          <a:noFill/>
          <a:ln w="9525">
            <a:noFill/>
            <a:miter lim="800000"/>
            <a:headEnd/>
            <a:tailEnd/>
          </a:ln>
        </p:spPr>
      </p:pic>
    </p:spTree>
    <p:extLst>
      <p:ext uri="{BB962C8B-B14F-4D97-AF65-F5344CB8AC3E}">
        <p14:creationId xmlns:p14="http://schemas.microsoft.com/office/powerpoint/2010/main" xmlns="" val="1272343234"/>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Номер слайда 3">
            <a:extLst>
              <a:ext uri="{FF2B5EF4-FFF2-40B4-BE49-F238E27FC236}">
                <a16:creationId xmlns:a16="http://schemas.microsoft.com/office/drawing/2014/main" xmlns="" id="{622398DC-18D2-4A02-BDBF-2901530BEFCE}"/>
              </a:ext>
            </a:extLst>
          </p:cNvPr>
          <p:cNvSpPr>
            <a:spLocks noGrp="1"/>
          </p:cNvSpPr>
          <p:nvPr>
            <p:ph type="sldNum" sz="quarter" idx="12"/>
          </p:nvPr>
        </p:nvSpPr>
        <p:spPr/>
        <p:txBody>
          <a:bodyPr/>
          <a:lstStyle/>
          <a:p>
            <a:pPr>
              <a:defRPr/>
            </a:pPr>
            <a:fld id="{12FB417F-1037-4842-BE13-87F673E973DA}" type="slidenum">
              <a:rPr lang="ru-RU" smtClean="0"/>
              <a:pPr>
                <a:defRPr/>
              </a:pPr>
              <a:t>41</a:t>
            </a:fld>
            <a:endParaRPr lang="ru-RU"/>
          </a:p>
        </p:txBody>
      </p:sp>
      <p:pic>
        <p:nvPicPr>
          <p:cNvPr id="6" name="Picture 2" descr="D:\Рекламные материалы\Логотипы\С ОТ НН.pn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5796136" y="6381328"/>
            <a:ext cx="1309933" cy="360040"/>
          </a:xfrm>
          <a:prstGeom prst="rect">
            <a:avLst/>
          </a:prstGeom>
          <a:noFill/>
          <a:extLst>
            <a:ext uri="{909E8E84-426E-40DD-AFC4-6F175D3DCCD1}">
              <a14:hiddenFill xmlns:a14="http://schemas.microsoft.com/office/drawing/2010/main" xmlns="">
                <a:solidFill>
                  <a:srgbClr val="FFFFFF"/>
                </a:solidFill>
              </a14:hiddenFill>
            </a:ext>
          </a:extLst>
        </p:spPr>
      </p:pic>
      <p:pic>
        <p:nvPicPr>
          <p:cNvPr id="7" name="Picture 3" descr="D:\Рекламные материалы\Логотипы\SSOT_BW.pn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7308304" y="6453336"/>
            <a:ext cx="1561034" cy="227254"/>
          </a:xfrm>
          <a:prstGeom prst="rect">
            <a:avLst/>
          </a:prstGeom>
          <a:noFill/>
          <a:extLst>
            <a:ext uri="{909E8E84-426E-40DD-AFC4-6F175D3DCCD1}">
              <a14:hiddenFill xmlns:a14="http://schemas.microsoft.com/office/drawing/2010/main" xmlns="">
                <a:solidFill>
                  <a:srgbClr val="FFFFFF"/>
                </a:solidFill>
              </a14:hiddenFill>
            </a:ext>
          </a:extLst>
        </p:spPr>
      </p:pic>
      <p:sp>
        <p:nvSpPr>
          <p:cNvPr id="9" name="Прямоугольник 8"/>
          <p:cNvSpPr/>
          <p:nvPr/>
        </p:nvSpPr>
        <p:spPr>
          <a:xfrm>
            <a:off x="539552" y="620688"/>
            <a:ext cx="6239978" cy="369332"/>
          </a:xfrm>
          <a:prstGeom prst="rect">
            <a:avLst/>
          </a:prstGeom>
        </p:spPr>
        <p:txBody>
          <a:bodyPr wrap="none">
            <a:spAutoFit/>
          </a:bodyPr>
          <a:lstStyle/>
          <a:p>
            <a:r>
              <a:rPr lang="ru-RU" b="1" dirty="0" smtClean="0"/>
              <a:t>Описания методов, которые используют чаще всего</a:t>
            </a:r>
            <a:endParaRPr lang="ru-RU" b="1" dirty="0"/>
          </a:p>
        </p:txBody>
      </p:sp>
      <p:pic>
        <p:nvPicPr>
          <p:cNvPr id="23554" name="Picture 2"/>
          <p:cNvPicPr>
            <a:picLocks noChangeAspect="1" noChangeArrowheads="1"/>
          </p:cNvPicPr>
          <p:nvPr/>
        </p:nvPicPr>
        <p:blipFill>
          <a:blip r:embed="rId4" cstate="print"/>
          <a:srcRect/>
          <a:stretch>
            <a:fillRect/>
          </a:stretch>
        </p:blipFill>
        <p:spPr bwMode="auto">
          <a:xfrm>
            <a:off x="179512" y="980728"/>
            <a:ext cx="4354271" cy="5292824"/>
          </a:xfrm>
          <a:prstGeom prst="rect">
            <a:avLst/>
          </a:prstGeom>
          <a:noFill/>
          <a:ln w="9525">
            <a:noFill/>
            <a:miter lim="800000"/>
            <a:headEnd/>
            <a:tailEnd/>
          </a:ln>
        </p:spPr>
      </p:pic>
      <p:pic>
        <p:nvPicPr>
          <p:cNvPr id="23555" name="Picture 3"/>
          <p:cNvPicPr>
            <a:picLocks noChangeAspect="1" noChangeArrowheads="1"/>
          </p:cNvPicPr>
          <p:nvPr/>
        </p:nvPicPr>
        <p:blipFill>
          <a:blip r:embed="rId5" cstate="print"/>
          <a:srcRect/>
          <a:stretch>
            <a:fillRect/>
          </a:stretch>
        </p:blipFill>
        <p:spPr bwMode="auto">
          <a:xfrm>
            <a:off x="4716016" y="980728"/>
            <a:ext cx="3958012" cy="5038129"/>
          </a:xfrm>
          <a:prstGeom prst="rect">
            <a:avLst/>
          </a:prstGeom>
          <a:noFill/>
          <a:ln w="9525">
            <a:noFill/>
            <a:miter lim="800000"/>
            <a:headEnd/>
            <a:tailEnd/>
          </a:ln>
        </p:spPr>
      </p:pic>
    </p:spTree>
    <p:extLst>
      <p:ext uri="{BB962C8B-B14F-4D97-AF65-F5344CB8AC3E}">
        <p14:creationId xmlns:p14="http://schemas.microsoft.com/office/powerpoint/2010/main" xmlns="" val="1272343234"/>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Рисунок 5" descr="Изображение выглядит как зеленый, бутылка, текст&#10;&#10;Описание создано с высокой степенью достоверности">
            <a:extLst>
              <a:ext uri="{FF2B5EF4-FFF2-40B4-BE49-F238E27FC236}">
                <a16:creationId xmlns:a16="http://schemas.microsoft.com/office/drawing/2014/main" xmlns="" id="{DD5CA1CB-80AF-4C88-9AC8-3987249C09B2}"/>
              </a:ext>
            </a:extLst>
          </p:cNvPr>
          <p:cNvPicPr>
            <a:picLocks noGrp="1" noChangeAspect="1"/>
          </p:cNvPicPr>
          <p:nvPr>
            <p:ph idx="1"/>
          </p:nvPr>
        </p:nvPicPr>
        <p:blipFill>
          <a:blip r:embed="rId2" cstate="print"/>
          <a:stretch>
            <a:fillRect/>
          </a:stretch>
        </p:blipFill>
        <p:spPr>
          <a:xfrm>
            <a:off x="251520" y="836712"/>
            <a:ext cx="8716930" cy="4968552"/>
          </a:xfrm>
          <a:prstGeom prst="rect">
            <a:avLst/>
          </a:prstGeom>
        </p:spPr>
      </p:pic>
      <p:sp>
        <p:nvSpPr>
          <p:cNvPr id="4" name="Номер слайда 3">
            <a:extLst>
              <a:ext uri="{FF2B5EF4-FFF2-40B4-BE49-F238E27FC236}">
                <a16:creationId xmlns:a16="http://schemas.microsoft.com/office/drawing/2014/main" xmlns="" id="{A838A916-8D6D-4194-813E-95E4F4B72407}"/>
              </a:ext>
            </a:extLst>
          </p:cNvPr>
          <p:cNvSpPr>
            <a:spLocks noGrp="1"/>
          </p:cNvSpPr>
          <p:nvPr>
            <p:ph type="sldNum" sz="quarter" idx="12"/>
          </p:nvPr>
        </p:nvSpPr>
        <p:spPr/>
        <p:txBody>
          <a:bodyPr/>
          <a:lstStyle/>
          <a:p>
            <a:pPr>
              <a:defRPr/>
            </a:pPr>
            <a:fld id="{12FB417F-1037-4842-BE13-87F673E973DA}" type="slidenum">
              <a:rPr lang="ru-RU" smtClean="0"/>
              <a:pPr>
                <a:defRPr/>
              </a:pPr>
              <a:t>42</a:t>
            </a:fld>
            <a:endParaRPr lang="ru-RU"/>
          </a:p>
        </p:txBody>
      </p:sp>
      <p:pic>
        <p:nvPicPr>
          <p:cNvPr id="6" name="Picture 2" descr="D:\Рекламные материалы\Логотипы\С ОТ НН.pn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4422317" y="6093296"/>
            <a:ext cx="1628775" cy="447675"/>
          </a:xfrm>
          <a:prstGeom prst="rect">
            <a:avLst/>
          </a:prstGeom>
          <a:noFill/>
          <a:extLst>
            <a:ext uri="{909E8E84-426E-40DD-AFC4-6F175D3DCCD1}">
              <a14:hiddenFill xmlns:a14="http://schemas.microsoft.com/office/drawing/2010/main" xmlns="">
                <a:solidFill>
                  <a:srgbClr val="FFFFFF"/>
                </a:solidFill>
              </a14:hiddenFill>
            </a:ext>
          </a:extLst>
        </p:spPr>
      </p:pic>
      <p:pic>
        <p:nvPicPr>
          <p:cNvPr id="7" name="Picture 3" descr="D:\Рекламные материалы\Логотипы\SSOT_BW.png"/>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6395342" y="6158915"/>
            <a:ext cx="2304256" cy="335451"/>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3585062774"/>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Рисунок 5" descr="Изображение выглядит как зеленый, текст&#10;&#10;Описание создано с высокой степенью достоверности">
            <a:extLst>
              <a:ext uri="{FF2B5EF4-FFF2-40B4-BE49-F238E27FC236}">
                <a16:creationId xmlns:a16="http://schemas.microsoft.com/office/drawing/2014/main" xmlns="" id="{40252FDA-DB28-41A0-B37E-BD933F50D8E4}"/>
              </a:ext>
            </a:extLst>
          </p:cNvPr>
          <p:cNvPicPr>
            <a:picLocks noGrp="1" noChangeAspect="1"/>
          </p:cNvPicPr>
          <p:nvPr>
            <p:ph idx="1"/>
          </p:nvPr>
        </p:nvPicPr>
        <p:blipFill>
          <a:blip r:embed="rId2" cstate="print"/>
          <a:stretch>
            <a:fillRect/>
          </a:stretch>
        </p:blipFill>
        <p:spPr>
          <a:xfrm>
            <a:off x="251520" y="1052736"/>
            <a:ext cx="8752734" cy="4768649"/>
          </a:xfrm>
          <a:prstGeom prst="rect">
            <a:avLst/>
          </a:prstGeom>
        </p:spPr>
      </p:pic>
      <p:sp>
        <p:nvSpPr>
          <p:cNvPr id="4" name="Номер слайда 3">
            <a:extLst>
              <a:ext uri="{FF2B5EF4-FFF2-40B4-BE49-F238E27FC236}">
                <a16:creationId xmlns:a16="http://schemas.microsoft.com/office/drawing/2014/main" xmlns="" id="{30CDF6BC-1623-40FF-9E95-15F5547B4922}"/>
              </a:ext>
            </a:extLst>
          </p:cNvPr>
          <p:cNvSpPr>
            <a:spLocks noGrp="1"/>
          </p:cNvSpPr>
          <p:nvPr>
            <p:ph type="sldNum" sz="quarter" idx="12"/>
          </p:nvPr>
        </p:nvSpPr>
        <p:spPr/>
        <p:txBody>
          <a:bodyPr/>
          <a:lstStyle/>
          <a:p>
            <a:pPr>
              <a:defRPr/>
            </a:pPr>
            <a:fld id="{12FB417F-1037-4842-BE13-87F673E973DA}" type="slidenum">
              <a:rPr lang="ru-RU" smtClean="0"/>
              <a:pPr>
                <a:defRPr/>
              </a:pPr>
              <a:t>43</a:t>
            </a:fld>
            <a:endParaRPr lang="ru-RU"/>
          </a:p>
        </p:txBody>
      </p:sp>
      <p:pic>
        <p:nvPicPr>
          <p:cNvPr id="6" name="Picture 2" descr="D:\Рекламные материалы\Логотипы\С ОТ НН.pn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4422317" y="6093296"/>
            <a:ext cx="1628775" cy="447675"/>
          </a:xfrm>
          <a:prstGeom prst="rect">
            <a:avLst/>
          </a:prstGeom>
          <a:noFill/>
          <a:extLst>
            <a:ext uri="{909E8E84-426E-40DD-AFC4-6F175D3DCCD1}">
              <a14:hiddenFill xmlns:a14="http://schemas.microsoft.com/office/drawing/2010/main" xmlns="">
                <a:solidFill>
                  <a:srgbClr val="FFFFFF"/>
                </a:solidFill>
              </a14:hiddenFill>
            </a:ext>
          </a:extLst>
        </p:spPr>
      </p:pic>
      <p:pic>
        <p:nvPicPr>
          <p:cNvPr id="7" name="Picture 3" descr="D:\Рекламные материалы\Логотипы\SSOT_BW.png"/>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6395342" y="6158915"/>
            <a:ext cx="2304256" cy="335451"/>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396896466"/>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Скругленный прямоугольник 13"/>
          <p:cNvSpPr/>
          <p:nvPr/>
        </p:nvSpPr>
        <p:spPr>
          <a:xfrm>
            <a:off x="539750" y="1125538"/>
            <a:ext cx="7993063" cy="503237"/>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ru-RU" b="1" dirty="0">
                <a:solidFill>
                  <a:schemeClr val="bg1"/>
                </a:solidFill>
                <a:latin typeface="Arial Narrow" pitchFamily="34" charset="0"/>
              </a:rPr>
              <a:t>Статья 209.1 «Основные принципы обеспечения безопасности труда»</a:t>
            </a:r>
            <a:r>
              <a:rPr lang="en-US" b="1" dirty="0">
                <a:solidFill>
                  <a:schemeClr val="bg1"/>
                </a:solidFill>
                <a:latin typeface="Arial Narrow" pitchFamily="34" charset="0"/>
              </a:rPr>
              <a:t> </a:t>
            </a:r>
            <a:r>
              <a:rPr lang="ru-RU" b="1" dirty="0">
                <a:solidFill>
                  <a:schemeClr val="bg1"/>
                </a:solidFill>
                <a:latin typeface="Arial Narrow" pitchFamily="34" charset="0"/>
              </a:rPr>
              <a:t> </a:t>
            </a:r>
          </a:p>
        </p:txBody>
      </p:sp>
      <p:graphicFrame>
        <p:nvGraphicFramePr>
          <p:cNvPr id="15" name="Схема 14"/>
          <p:cNvGraphicFramePr/>
          <p:nvPr/>
        </p:nvGraphicFramePr>
        <p:xfrm>
          <a:off x="467544" y="1772816"/>
          <a:ext cx="8352928" cy="417646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9" name="Номер слайда 5">
            <a:extLst>
              <a:ext uri="{FF2B5EF4-FFF2-40B4-BE49-F238E27FC236}">
                <a16:creationId xmlns:a16="http://schemas.microsoft.com/office/drawing/2014/main" xmlns="" id="{2D6E2876-AAEA-1647-A6E9-D46D6BA16A96}"/>
              </a:ext>
            </a:extLst>
          </p:cNvPr>
          <p:cNvSpPr txBox="1">
            <a:spLocks/>
          </p:cNvSpPr>
          <p:nvPr/>
        </p:nvSpPr>
        <p:spPr bwMode="auto">
          <a:xfrm>
            <a:off x="6804025" y="6308725"/>
            <a:ext cx="2133600" cy="365125"/>
          </a:xfrm>
          <a:prstGeom prst="rect">
            <a:avLst/>
          </a:prstGeom>
          <a:noFill/>
          <a:ln w="9525">
            <a:noFill/>
            <a:miter lim="800000"/>
            <a:headEnd/>
            <a:tailEnd/>
          </a:ln>
        </p:spPr>
        <p:txBody>
          <a:bodyPr anchor="ctr"/>
          <a:lstStyle/>
          <a:p>
            <a:pPr algn="r" eaLnBrk="1" hangingPunct="1"/>
            <a:fld id="{6EB1F9F4-7B8D-432B-84DC-E4058758A26D}" type="slidenum">
              <a:rPr lang="ru-RU" altLang="ru-RU" sz="2000" b="1">
                <a:solidFill>
                  <a:srgbClr val="595959"/>
                </a:solidFill>
                <a:latin typeface="Arial Narrow" pitchFamily="34" charset="0"/>
              </a:rPr>
              <a:pPr algn="r" eaLnBrk="1" hangingPunct="1"/>
              <a:t>44</a:t>
            </a:fld>
            <a:endParaRPr lang="ru-RU" altLang="ru-RU" sz="2000" b="1" dirty="0">
              <a:solidFill>
                <a:srgbClr val="595959"/>
              </a:solidFill>
              <a:latin typeface="Arial Narrow" pitchFamily="34" charset="0"/>
            </a:endParaRPr>
          </a:p>
        </p:txBody>
      </p:sp>
      <p:pic>
        <p:nvPicPr>
          <p:cNvPr id="13314" name="Picture 2"/>
          <p:cNvPicPr>
            <a:picLocks noChangeAspect="1" noChangeArrowheads="1"/>
          </p:cNvPicPr>
          <p:nvPr/>
        </p:nvPicPr>
        <p:blipFill>
          <a:blip r:embed="rId7" cstate="print"/>
          <a:srcRect/>
          <a:stretch>
            <a:fillRect/>
          </a:stretch>
        </p:blipFill>
        <p:spPr bwMode="auto">
          <a:xfrm>
            <a:off x="8041581" y="0"/>
            <a:ext cx="1102419" cy="1012163"/>
          </a:xfrm>
          <a:prstGeom prst="rect">
            <a:avLst/>
          </a:prstGeom>
          <a:noFill/>
          <a:ln w="9525">
            <a:noFill/>
            <a:miter lim="800000"/>
            <a:headEnd/>
            <a:tailEnd/>
          </a:ln>
        </p:spPr>
      </p:pic>
      <p:pic>
        <p:nvPicPr>
          <p:cNvPr id="6" name="Picture 2" descr="D:\Рекламные материалы\Логотипы\С ОТ НН.png"/>
          <p:cNvPicPr>
            <a:picLocks noChangeAspect="1" noChangeArrowheads="1"/>
          </p:cNvPicPr>
          <p:nvPr/>
        </p:nvPicPr>
        <p:blipFill>
          <a:blip r:embed="rId8" cstate="print">
            <a:extLst>
              <a:ext uri="{28A0092B-C50C-407E-A947-70E740481C1C}">
                <a14:useLocalDpi xmlns:a14="http://schemas.microsoft.com/office/drawing/2010/main" xmlns="" val="0"/>
              </a:ext>
            </a:extLst>
          </a:blip>
          <a:srcRect/>
          <a:stretch>
            <a:fillRect/>
          </a:stretch>
        </p:blipFill>
        <p:spPr bwMode="auto">
          <a:xfrm>
            <a:off x="4139952" y="6084887"/>
            <a:ext cx="1628775" cy="447675"/>
          </a:xfrm>
          <a:prstGeom prst="rect">
            <a:avLst/>
          </a:prstGeom>
          <a:noFill/>
          <a:extLst>
            <a:ext uri="{909E8E84-426E-40DD-AFC4-6F175D3DCCD1}">
              <a14:hiddenFill xmlns:a14="http://schemas.microsoft.com/office/drawing/2010/main" xmlns="">
                <a:solidFill>
                  <a:srgbClr val="FFFFFF"/>
                </a:solidFill>
              </a14:hiddenFill>
            </a:ext>
          </a:extLst>
        </p:spPr>
      </p:pic>
      <p:pic>
        <p:nvPicPr>
          <p:cNvPr id="7" name="Picture 3" descr="D:\Рекламные материалы\Логотипы\SSOT_BW.png"/>
          <p:cNvPicPr>
            <a:picLocks noChangeAspect="1" noChangeArrowheads="1"/>
          </p:cNvPicPr>
          <p:nvPr/>
        </p:nvPicPr>
        <p:blipFill>
          <a:blip r:embed="rId9" cstate="print">
            <a:extLst>
              <a:ext uri="{28A0092B-C50C-407E-A947-70E740481C1C}">
                <a14:useLocalDpi xmlns:a14="http://schemas.microsoft.com/office/drawing/2010/main" xmlns="" val="0"/>
              </a:ext>
            </a:extLst>
          </a:blip>
          <a:srcRect/>
          <a:stretch>
            <a:fillRect/>
          </a:stretch>
        </p:blipFill>
        <p:spPr bwMode="auto">
          <a:xfrm>
            <a:off x="6112977" y="6150506"/>
            <a:ext cx="2304256" cy="335451"/>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3314117588"/>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Номер слайда 5"/>
          <p:cNvSpPr txBox="1">
            <a:spLocks/>
          </p:cNvSpPr>
          <p:nvPr/>
        </p:nvSpPr>
        <p:spPr bwMode="auto">
          <a:xfrm>
            <a:off x="6804025" y="6308725"/>
            <a:ext cx="2133600" cy="365125"/>
          </a:xfrm>
          <a:prstGeom prst="rect">
            <a:avLst/>
          </a:prstGeom>
          <a:noFill/>
          <a:ln w="9525">
            <a:noFill/>
            <a:miter lim="800000"/>
            <a:headEnd/>
            <a:tailEnd/>
          </a:ln>
        </p:spPr>
        <p:txBody>
          <a:bodyPr anchor="ctr"/>
          <a:lstStyle/>
          <a:p>
            <a:pPr algn="r" eaLnBrk="1" hangingPunct="1"/>
            <a:fld id="{0571892E-2AA0-4E6E-B804-96B8BE988D72}" type="slidenum">
              <a:rPr lang="ru-RU" altLang="ru-RU" sz="2000" b="1">
                <a:solidFill>
                  <a:srgbClr val="595959"/>
                </a:solidFill>
                <a:latin typeface="Arial Narrow" pitchFamily="34" charset="0"/>
              </a:rPr>
              <a:pPr algn="r" eaLnBrk="1" hangingPunct="1"/>
              <a:t>45</a:t>
            </a:fld>
            <a:endParaRPr lang="ru-RU" altLang="ru-RU" sz="2000" b="1">
              <a:solidFill>
                <a:srgbClr val="595959"/>
              </a:solidFill>
              <a:latin typeface="Arial Narrow" pitchFamily="34" charset="0"/>
            </a:endParaRPr>
          </a:p>
        </p:txBody>
      </p:sp>
      <p:graphicFrame>
        <p:nvGraphicFramePr>
          <p:cNvPr id="10" name="Схема 9"/>
          <p:cNvGraphicFramePr/>
          <p:nvPr/>
        </p:nvGraphicFramePr>
        <p:xfrm>
          <a:off x="755576" y="1628800"/>
          <a:ext cx="7920880" cy="446449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2" name="Скругленный прямоугольник 11"/>
          <p:cNvSpPr/>
          <p:nvPr/>
        </p:nvSpPr>
        <p:spPr>
          <a:xfrm>
            <a:off x="684213" y="1268413"/>
            <a:ext cx="7991475" cy="57626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ru-RU" b="1" dirty="0">
                <a:solidFill>
                  <a:schemeClr val="bg1"/>
                </a:solidFill>
                <a:latin typeface="Arial Narrow" pitchFamily="34" charset="0"/>
              </a:rPr>
              <a:t>Статья 210. Основные направления государственной политики в области охраны труда</a:t>
            </a:r>
          </a:p>
        </p:txBody>
      </p:sp>
      <p:pic>
        <p:nvPicPr>
          <p:cNvPr id="9" name="Picture 2"/>
          <p:cNvPicPr>
            <a:picLocks noChangeAspect="1" noChangeArrowheads="1"/>
          </p:cNvPicPr>
          <p:nvPr/>
        </p:nvPicPr>
        <p:blipFill>
          <a:blip r:embed="rId7" cstate="print"/>
          <a:srcRect/>
          <a:stretch>
            <a:fillRect/>
          </a:stretch>
        </p:blipFill>
        <p:spPr bwMode="auto">
          <a:xfrm>
            <a:off x="8041581" y="0"/>
            <a:ext cx="1102419" cy="1012163"/>
          </a:xfrm>
          <a:prstGeom prst="rect">
            <a:avLst/>
          </a:prstGeom>
          <a:noFill/>
          <a:ln w="9525">
            <a:noFill/>
            <a:miter lim="800000"/>
            <a:headEnd/>
            <a:tailEnd/>
          </a:ln>
        </p:spPr>
      </p:pic>
      <p:pic>
        <p:nvPicPr>
          <p:cNvPr id="8" name="Picture 2" descr="D:\Рекламные материалы\Логотипы\С ОТ НН.png"/>
          <p:cNvPicPr>
            <a:picLocks noChangeAspect="1" noChangeArrowheads="1"/>
          </p:cNvPicPr>
          <p:nvPr/>
        </p:nvPicPr>
        <p:blipFill>
          <a:blip r:embed="rId8" cstate="print">
            <a:extLst>
              <a:ext uri="{28A0092B-C50C-407E-A947-70E740481C1C}">
                <a14:useLocalDpi xmlns:a14="http://schemas.microsoft.com/office/drawing/2010/main" xmlns="" val="0"/>
              </a:ext>
            </a:extLst>
          </a:blip>
          <a:srcRect/>
          <a:stretch>
            <a:fillRect/>
          </a:stretch>
        </p:blipFill>
        <p:spPr bwMode="auto">
          <a:xfrm>
            <a:off x="4139952" y="6084887"/>
            <a:ext cx="1628775" cy="447675"/>
          </a:xfrm>
          <a:prstGeom prst="rect">
            <a:avLst/>
          </a:prstGeom>
          <a:noFill/>
          <a:extLst>
            <a:ext uri="{909E8E84-426E-40DD-AFC4-6F175D3DCCD1}">
              <a14:hiddenFill xmlns:a14="http://schemas.microsoft.com/office/drawing/2010/main" xmlns="">
                <a:solidFill>
                  <a:srgbClr val="FFFFFF"/>
                </a:solidFill>
              </a14:hiddenFill>
            </a:ext>
          </a:extLst>
        </p:spPr>
      </p:pic>
      <p:pic>
        <p:nvPicPr>
          <p:cNvPr id="11" name="Picture 3" descr="D:\Рекламные материалы\Логотипы\SSOT_BW.png"/>
          <p:cNvPicPr>
            <a:picLocks noChangeAspect="1" noChangeArrowheads="1"/>
          </p:cNvPicPr>
          <p:nvPr/>
        </p:nvPicPr>
        <p:blipFill>
          <a:blip r:embed="rId9" cstate="print">
            <a:extLst>
              <a:ext uri="{28A0092B-C50C-407E-A947-70E740481C1C}">
                <a14:useLocalDpi xmlns:a14="http://schemas.microsoft.com/office/drawing/2010/main" xmlns="" val="0"/>
              </a:ext>
            </a:extLst>
          </a:blip>
          <a:srcRect/>
          <a:stretch>
            <a:fillRect/>
          </a:stretch>
        </p:blipFill>
        <p:spPr bwMode="auto">
          <a:xfrm>
            <a:off x="6112977" y="6150506"/>
            <a:ext cx="2304256" cy="335451"/>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1503611497"/>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Номер слайда 5"/>
          <p:cNvSpPr txBox="1">
            <a:spLocks/>
          </p:cNvSpPr>
          <p:nvPr/>
        </p:nvSpPr>
        <p:spPr bwMode="auto">
          <a:xfrm>
            <a:off x="6804025" y="6308725"/>
            <a:ext cx="2133600" cy="365125"/>
          </a:xfrm>
          <a:prstGeom prst="rect">
            <a:avLst/>
          </a:prstGeom>
          <a:noFill/>
          <a:ln w="9525">
            <a:noFill/>
            <a:miter lim="800000"/>
            <a:headEnd/>
            <a:tailEnd/>
          </a:ln>
        </p:spPr>
        <p:txBody>
          <a:bodyPr anchor="ctr"/>
          <a:lstStyle/>
          <a:p>
            <a:pPr algn="r" eaLnBrk="1" hangingPunct="1"/>
            <a:fld id="{EDDE3D7D-8E90-44C6-8C9A-C77AC88E83CF}" type="slidenum">
              <a:rPr lang="ru-RU" altLang="ru-RU" sz="2000" b="1">
                <a:solidFill>
                  <a:srgbClr val="595959"/>
                </a:solidFill>
                <a:latin typeface="Arial Narrow" pitchFamily="34" charset="0"/>
              </a:rPr>
              <a:pPr algn="r" eaLnBrk="1" hangingPunct="1"/>
              <a:t>46</a:t>
            </a:fld>
            <a:endParaRPr lang="ru-RU" altLang="ru-RU" sz="2000" b="1">
              <a:solidFill>
                <a:srgbClr val="595959"/>
              </a:solidFill>
              <a:latin typeface="Arial Narrow" pitchFamily="34" charset="0"/>
            </a:endParaRPr>
          </a:p>
        </p:txBody>
      </p:sp>
      <p:sp>
        <p:nvSpPr>
          <p:cNvPr id="12" name="Скругленный прямоугольник 11"/>
          <p:cNvSpPr/>
          <p:nvPr/>
        </p:nvSpPr>
        <p:spPr>
          <a:xfrm>
            <a:off x="539750" y="1052513"/>
            <a:ext cx="8208963" cy="4318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ru-RU" sz="1600" b="1" dirty="0">
                <a:solidFill>
                  <a:schemeClr val="bg1"/>
                </a:solidFill>
                <a:latin typeface="Arial Narrow" pitchFamily="34" charset="0"/>
              </a:rPr>
              <a:t>Статья 214. Обязанности работодателя в области охраны труда   </a:t>
            </a:r>
          </a:p>
        </p:txBody>
      </p:sp>
      <p:sp>
        <p:nvSpPr>
          <p:cNvPr id="16" name="TextBox 15"/>
          <p:cNvSpPr txBox="1"/>
          <p:nvPr/>
        </p:nvSpPr>
        <p:spPr>
          <a:xfrm>
            <a:off x="1835696" y="4365104"/>
            <a:ext cx="5184775" cy="1600438"/>
          </a:xfrm>
          <a:prstGeom prst="rect">
            <a:avLst/>
          </a:prstGeom>
        </p:spPr>
        <p:style>
          <a:lnRef idx="2">
            <a:schemeClr val="accent1"/>
          </a:lnRef>
          <a:fillRef idx="1">
            <a:schemeClr val="lt1"/>
          </a:fillRef>
          <a:effectRef idx="0">
            <a:schemeClr val="accent1"/>
          </a:effectRef>
          <a:fontRef idx="minor">
            <a:schemeClr val="dk1"/>
          </a:fontRef>
        </p:style>
        <p:txBody>
          <a:bodyPr>
            <a:spAutoFit/>
          </a:bodyPr>
          <a:lstStyle/>
          <a:p>
            <a:pPr algn="just" eaLnBrk="1" fontAlgn="auto" hangingPunct="1">
              <a:spcBef>
                <a:spcPts val="0"/>
              </a:spcBef>
              <a:spcAft>
                <a:spcPts val="0"/>
              </a:spcAft>
              <a:defRPr/>
            </a:pPr>
            <a:r>
              <a:rPr lang="ru-RU" sz="1400" b="1" dirty="0">
                <a:solidFill>
                  <a:srgbClr val="002060"/>
                </a:solidFill>
                <a:latin typeface="Arial Narrow" pitchFamily="34" charset="0"/>
              </a:rPr>
              <a:t>Работодатель обязан создать безопасные условия труда, исходя из: </a:t>
            </a:r>
          </a:p>
          <a:p>
            <a:pPr algn="just" eaLnBrk="1" fontAlgn="auto" hangingPunct="1">
              <a:spcBef>
                <a:spcPts val="0"/>
              </a:spcBef>
              <a:spcAft>
                <a:spcPts val="0"/>
              </a:spcAft>
              <a:buFont typeface="Wingdings" pitchFamily="2" charset="2"/>
              <a:buChar char="Ø"/>
              <a:defRPr/>
            </a:pPr>
            <a:r>
              <a:rPr lang="ru-RU" sz="1400" dirty="0">
                <a:solidFill>
                  <a:srgbClr val="002060"/>
                </a:solidFill>
                <a:latin typeface="Arial Narrow" pitchFamily="34" charset="0"/>
              </a:rPr>
              <a:t>комплексной оценки технического и организационного уровня рабочего места</a:t>
            </a:r>
          </a:p>
          <a:p>
            <a:pPr algn="just" eaLnBrk="1" fontAlgn="auto" hangingPunct="1">
              <a:spcBef>
                <a:spcPts val="0"/>
              </a:spcBef>
              <a:spcAft>
                <a:spcPts val="0"/>
              </a:spcAft>
              <a:buFont typeface="Wingdings" pitchFamily="2" charset="2"/>
              <a:buChar char="Ø"/>
              <a:defRPr/>
            </a:pPr>
            <a:r>
              <a:rPr lang="ru-RU" sz="1400" dirty="0">
                <a:solidFill>
                  <a:srgbClr val="002060"/>
                </a:solidFill>
                <a:latin typeface="Arial Narrow" pitchFamily="34" charset="0"/>
              </a:rPr>
              <a:t>оценки факторов производственной среды и трудового процесса, которые могут влиять на физическое и психологическое состояние работников</a:t>
            </a:r>
          </a:p>
        </p:txBody>
      </p:sp>
      <p:sp>
        <p:nvSpPr>
          <p:cNvPr id="27" name="Прямоугольник 26"/>
          <p:cNvSpPr/>
          <p:nvPr/>
        </p:nvSpPr>
        <p:spPr>
          <a:xfrm>
            <a:off x="3203848" y="1772816"/>
            <a:ext cx="2374900" cy="1439862"/>
          </a:xfrm>
          <a:prstGeom prst="rect">
            <a:avLst/>
          </a:prstGeom>
        </p:spPr>
        <p:style>
          <a:lnRef idx="1">
            <a:schemeClr val="accent1"/>
          </a:lnRef>
          <a:fillRef idx="2">
            <a:schemeClr val="accent1"/>
          </a:fillRef>
          <a:effectRef idx="1">
            <a:schemeClr val="accent1"/>
          </a:effectRef>
          <a:fontRef idx="minor">
            <a:schemeClr val="dk1"/>
          </a:fontRef>
        </p:style>
        <p:txBody>
          <a:bodyPr anchor="ctr"/>
          <a:lstStyle/>
          <a:p>
            <a:pPr algn="ctr" eaLnBrk="1" fontAlgn="auto" hangingPunct="1">
              <a:spcBef>
                <a:spcPts val="0"/>
              </a:spcBef>
              <a:spcAft>
                <a:spcPts val="0"/>
              </a:spcAft>
              <a:defRPr/>
            </a:pPr>
            <a:r>
              <a:rPr lang="ru-RU" sz="1600" dirty="0">
                <a:latin typeface="Arial Narrow" pitchFamily="34" charset="0"/>
              </a:rPr>
              <a:t>Обязанности по обеспечению безопасных условий и охраны труда возлагаются на работодателя</a:t>
            </a:r>
            <a:endParaRPr lang="ru-RU" sz="1600" b="1" dirty="0">
              <a:latin typeface="Arial Narrow" pitchFamily="34" charset="0"/>
            </a:endParaRPr>
          </a:p>
        </p:txBody>
      </p:sp>
      <p:pic>
        <p:nvPicPr>
          <p:cNvPr id="19" name="Picture 2"/>
          <p:cNvPicPr>
            <a:picLocks noChangeAspect="1" noChangeArrowheads="1"/>
          </p:cNvPicPr>
          <p:nvPr/>
        </p:nvPicPr>
        <p:blipFill>
          <a:blip r:embed="rId2" cstate="print"/>
          <a:srcRect/>
          <a:stretch>
            <a:fillRect/>
          </a:stretch>
        </p:blipFill>
        <p:spPr bwMode="auto">
          <a:xfrm>
            <a:off x="7020272" y="3861048"/>
            <a:ext cx="576065" cy="528902"/>
          </a:xfrm>
          <a:prstGeom prst="rect">
            <a:avLst/>
          </a:prstGeom>
          <a:noFill/>
          <a:ln w="9525">
            <a:noFill/>
            <a:miter lim="800000"/>
            <a:headEnd/>
            <a:tailEnd/>
          </a:ln>
        </p:spPr>
      </p:pic>
      <p:sp>
        <p:nvSpPr>
          <p:cNvPr id="13" name="Стрелка вниз 12"/>
          <p:cNvSpPr/>
          <p:nvPr/>
        </p:nvSpPr>
        <p:spPr>
          <a:xfrm>
            <a:off x="4211960" y="3284984"/>
            <a:ext cx="484632" cy="108012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pic>
        <p:nvPicPr>
          <p:cNvPr id="10" name="Picture 2" descr="D:\Рекламные материалы\Логотипы\С ОТ НН.pn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4139952" y="6084887"/>
            <a:ext cx="1628775" cy="447675"/>
          </a:xfrm>
          <a:prstGeom prst="rect">
            <a:avLst/>
          </a:prstGeom>
          <a:noFill/>
          <a:extLst>
            <a:ext uri="{909E8E84-426E-40DD-AFC4-6F175D3DCCD1}">
              <a14:hiddenFill xmlns:a14="http://schemas.microsoft.com/office/drawing/2010/main" xmlns="">
                <a:solidFill>
                  <a:srgbClr val="FFFFFF"/>
                </a:solidFill>
              </a14:hiddenFill>
            </a:ext>
          </a:extLst>
        </p:spPr>
      </p:pic>
      <p:pic>
        <p:nvPicPr>
          <p:cNvPr id="11" name="Picture 3" descr="D:\Рекламные материалы\Логотипы\SSOT_BW.png"/>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6112977" y="6150506"/>
            <a:ext cx="2304256" cy="335451"/>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3943733940"/>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Номер слайда 5"/>
          <p:cNvSpPr txBox="1">
            <a:spLocks/>
          </p:cNvSpPr>
          <p:nvPr/>
        </p:nvSpPr>
        <p:spPr bwMode="auto">
          <a:xfrm>
            <a:off x="6804025" y="6308725"/>
            <a:ext cx="2133600" cy="365125"/>
          </a:xfrm>
          <a:prstGeom prst="rect">
            <a:avLst/>
          </a:prstGeom>
          <a:noFill/>
          <a:ln w="9525">
            <a:noFill/>
            <a:miter lim="800000"/>
            <a:headEnd/>
            <a:tailEnd/>
          </a:ln>
        </p:spPr>
        <p:txBody>
          <a:bodyPr anchor="ctr"/>
          <a:lstStyle/>
          <a:p>
            <a:pPr algn="r" eaLnBrk="1" hangingPunct="1"/>
            <a:fld id="{F99454DB-2FFC-4CF4-AE46-D50062CF9F75}" type="slidenum">
              <a:rPr lang="ru-RU" altLang="ru-RU" sz="2000" b="1">
                <a:solidFill>
                  <a:srgbClr val="595959"/>
                </a:solidFill>
                <a:latin typeface="Arial Narrow" pitchFamily="34" charset="0"/>
              </a:rPr>
              <a:pPr algn="r" eaLnBrk="1" hangingPunct="1"/>
              <a:t>47</a:t>
            </a:fld>
            <a:endParaRPr lang="ru-RU" altLang="ru-RU" sz="2000" b="1">
              <a:solidFill>
                <a:srgbClr val="595959"/>
              </a:solidFill>
              <a:latin typeface="Arial Narrow" pitchFamily="34" charset="0"/>
            </a:endParaRPr>
          </a:p>
        </p:txBody>
      </p:sp>
      <p:sp>
        <p:nvSpPr>
          <p:cNvPr id="12" name="Скругленный прямоугольник 11"/>
          <p:cNvSpPr/>
          <p:nvPr/>
        </p:nvSpPr>
        <p:spPr>
          <a:xfrm>
            <a:off x="539750" y="1052513"/>
            <a:ext cx="8208963" cy="57626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ru-RU" sz="1600" b="1" dirty="0">
                <a:solidFill>
                  <a:schemeClr val="bg1"/>
                </a:solidFill>
                <a:latin typeface="Arial Narrow" pitchFamily="34" charset="0"/>
              </a:rPr>
              <a:t>Статья 214 Обязанности работодателя в области охраны труда   </a:t>
            </a:r>
          </a:p>
        </p:txBody>
      </p:sp>
      <p:graphicFrame>
        <p:nvGraphicFramePr>
          <p:cNvPr id="19" name="Схема 18"/>
          <p:cNvGraphicFramePr/>
          <p:nvPr/>
        </p:nvGraphicFramePr>
        <p:xfrm>
          <a:off x="0" y="1844824"/>
          <a:ext cx="9144000" cy="432048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9" name="Picture 2"/>
          <p:cNvPicPr>
            <a:picLocks noChangeAspect="1" noChangeArrowheads="1"/>
          </p:cNvPicPr>
          <p:nvPr/>
        </p:nvPicPr>
        <p:blipFill>
          <a:blip r:embed="rId7" cstate="print"/>
          <a:srcRect/>
          <a:stretch>
            <a:fillRect/>
          </a:stretch>
        </p:blipFill>
        <p:spPr bwMode="auto">
          <a:xfrm>
            <a:off x="8567935" y="1052736"/>
            <a:ext cx="576065" cy="528902"/>
          </a:xfrm>
          <a:prstGeom prst="rect">
            <a:avLst/>
          </a:prstGeom>
          <a:noFill/>
          <a:ln w="9525">
            <a:noFill/>
            <a:miter lim="800000"/>
            <a:headEnd/>
            <a:tailEnd/>
          </a:ln>
        </p:spPr>
      </p:pic>
      <p:pic>
        <p:nvPicPr>
          <p:cNvPr id="8" name="Picture 2" descr="D:\Рекламные материалы\Логотипы\С ОТ НН.png"/>
          <p:cNvPicPr>
            <a:picLocks noChangeAspect="1" noChangeArrowheads="1"/>
          </p:cNvPicPr>
          <p:nvPr/>
        </p:nvPicPr>
        <p:blipFill>
          <a:blip r:embed="rId8" cstate="print">
            <a:extLst>
              <a:ext uri="{28A0092B-C50C-407E-A947-70E740481C1C}">
                <a14:useLocalDpi xmlns:a14="http://schemas.microsoft.com/office/drawing/2010/main" xmlns="" val="0"/>
              </a:ext>
            </a:extLst>
          </a:blip>
          <a:srcRect/>
          <a:stretch>
            <a:fillRect/>
          </a:stretch>
        </p:blipFill>
        <p:spPr bwMode="auto">
          <a:xfrm>
            <a:off x="4139952" y="6084887"/>
            <a:ext cx="1628775" cy="447675"/>
          </a:xfrm>
          <a:prstGeom prst="rect">
            <a:avLst/>
          </a:prstGeom>
          <a:noFill/>
          <a:extLst>
            <a:ext uri="{909E8E84-426E-40DD-AFC4-6F175D3DCCD1}">
              <a14:hiddenFill xmlns:a14="http://schemas.microsoft.com/office/drawing/2010/main" xmlns="">
                <a:solidFill>
                  <a:srgbClr val="FFFFFF"/>
                </a:solidFill>
              </a14:hiddenFill>
            </a:ext>
          </a:extLst>
        </p:spPr>
      </p:pic>
      <p:pic>
        <p:nvPicPr>
          <p:cNvPr id="10" name="Picture 3" descr="D:\Рекламные материалы\Логотипы\SSOT_BW.png"/>
          <p:cNvPicPr>
            <a:picLocks noChangeAspect="1" noChangeArrowheads="1"/>
          </p:cNvPicPr>
          <p:nvPr/>
        </p:nvPicPr>
        <p:blipFill>
          <a:blip r:embed="rId9" cstate="print">
            <a:extLst>
              <a:ext uri="{28A0092B-C50C-407E-A947-70E740481C1C}">
                <a14:useLocalDpi xmlns:a14="http://schemas.microsoft.com/office/drawing/2010/main" xmlns="" val="0"/>
              </a:ext>
            </a:extLst>
          </a:blip>
          <a:srcRect/>
          <a:stretch>
            <a:fillRect/>
          </a:stretch>
        </p:blipFill>
        <p:spPr bwMode="auto">
          <a:xfrm>
            <a:off x="6112977" y="6150506"/>
            <a:ext cx="2304256" cy="335451"/>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325668468"/>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Прямоугольник 7"/>
          <p:cNvSpPr/>
          <p:nvPr/>
        </p:nvSpPr>
        <p:spPr>
          <a:xfrm>
            <a:off x="468313" y="1628775"/>
            <a:ext cx="8424862" cy="1223963"/>
          </a:xfrm>
          <a:prstGeom prst="rect">
            <a:avLst/>
          </a:prstGeom>
          <a:ln/>
        </p:spPr>
        <p:style>
          <a:lnRef idx="1">
            <a:schemeClr val="accent3"/>
          </a:lnRef>
          <a:fillRef idx="2">
            <a:schemeClr val="accent3"/>
          </a:fillRef>
          <a:effectRef idx="1">
            <a:schemeClr val="accent3"/>
          </a:effectRef>
          <a:fontRef idx="minor">
            <a:schemeClr val="dk1"/>
          </a:fontRef>
        </p:style>
        <p:txBody>
          <a:bodyPr anchor="ctr"/>
          <a:lstStyle/>
          <a:p>
            <a:pPr algn="ctr" eaLnBrk="1" fontAlgn="auto" hangingPunct="1">
              <a:spcBef>
                <a:spcPts val="0"/>
              </a:spcBef>
              <a:spcAft>
                <a:spcPts val="0"/>
              </a:spcAft>
              <a:defRPr/>
            </a:pPr>
            <a:r>
              <a:rPr lang="ru-RU" dirty="0">
                <a:solidFill>
                  <a:schemeClr val="tx2"/>
                </a:solidFill>
                <a:latin typeface="Arial Narrow" pitchFamily="34" charset="0"/>
              </a:rPr>
              <a:t>Устанавливается право работников на получение информации:</a:t>
            </a:r>
          </a:p>
          <a:p>
            <a:pPr algn="just" eaLnBrk="1" fontAlgn="auto" hangingPunct="1">
              <a:spcBef>
                <a:spcPts val="0"/>
              </a:spcBef>
              <a:spcAft>
                <a:spcPts val="0"/>
              </a:spcAft>
              <a:buFont typeface="Wingdings" pitchFamily="2" charset="2"/>
              <a:buChar char="§"/>
              <a:defRPr/>
            </a:pPr>
            <a:r>
              <a:rPr lang="ru-RU" dirty="0">
                <a:solidFill>
                  <a:schemeClr val="tx2"/>
                </a:solidFill>
                <a:latin typeface="Arial Narrow" pitchFamily="34" charset="0"/>
              </a:rPr>
              <a:t> об условиях труда на рабочих местах</a:t>
            </a:r>
          </a:p>
          <a:p>
            <a:pPr algn="just" eaLnBrk="1" fontAlgn="auto" hangingPunct="1">
              <a:spcBef>
                <a:spcPts val="0"/>
              </a:spcBef>
              <a:spcAft>
                <a:spcPts val="0"/>
              </a:spcAft>
              <a:buFont typeface="Wingdings" pitchFamily="2" charset="2"/>
              <a:buChar char="§"/>
              <a:defRPr/>
            </a:pPr>
            <a:r>
              <a:rPr lang="ru-RU" dirty="0">
                <a:solidFill>
                  <a:schemeClr val="tx2"/>
                </a:solidFill>
                <a:latin typeface="Arial Narrow" pitchFamily="34" charset="0"/>
              </a:rPr>
              <a:t> о существующем профессиональном риске и его уровне</a:t>
            </a:r>
          </a:p>
          <a:p>
            <a:pPr algn="just" eaLnBrk="1" fontAlgn="auto" hangingPunct="1">
              <a:spcBef>
                <a:spcPts val="0"/>
              </a:spcBef>
              <a:spcAft>
                <a:spcPts val="0"/>
              </a:spcAft>
              <a:buFont typeface="Wingdings" pitchFamily="2" charset="2"/>
              <a:buChar char="§"/>
              <a:defRPr/>
            </a:pPr>
            <a:r>
              <a:rPr lang="ru-RU" dirty="0">
                <a:solidFill>
                  <a:schemeClr val="tx2"/>
                </a:solidFill>
                <a:latin typeface="Arial Narrow" pitchFamily="34" charset="0"/>
              </a:rPr>
              <a:t> о мерах по защите от воздействия вредных и (или) опасных производственных факторов</a:t>
            </a:r>
          </a:p>
        </p:txBody>
      </p:sp>
      <p:sp>
        <p:nvSpPr>
          <p:cNvPr id="24581" name="Номер слайда 5"/>
          <p:cNvSpPr txBox="1">
            <a:spLocks/>
          </p:cNvSpPr>
          <p:nvPr/>
        </p:nvSpPr>
        <p:spPr bwMode="auto">
          <a:xfrm>
            <a:off x="6804025" y="6308725"/>
            <a:ext cx="2133600" cy="365125"/>
          </a:xfrm>
          <a:prstGeom prst="rect">
            <a:avLst/>
          </a:prstGeom>
          <a:noFill/>
          <a:ln w="9525">
            <a:noFill/>
            <a:miter lim="800000"/>
            <a:headEnd/>
            <a:tailEnd/>
          </a:ln>
        </p:spPr>
        <p:txBody>
          <a:bodyPr anchor="ctr"/>
          <a:lstStyle/>
          <a:p>
            <a:pPr algn="r" eaLnBrk="1" hangingPunct="1"/>
            <a:fld id="{D2656118-41E6-4804-8658-524A175851A7}" type="slidenum">
              <a:rPr lang="ru-RU" altLang="ru-RU" sz="2000" b="1">
                <a:solidFill>
                  <a:srgbClr val="595959"/>
                </a:solidFill>
                <a:latin typeface="Arial Narrow" pitchFamily="34" charset="0"/>
              </a:rPr>
              <a:pPr algn="r" eaLnBrk="1" hangingPunct="1"/>
              <a:t>48</a:t>
            </a:fld>
            <a:endParaRPr lang="ru-RU" altLang="ru-RU" sz="2000" b="1">
              <a:solidFill>
                <a:srgbClr val="595959"/>
              </a:solidFill>
              <a:latin typeface="Arial Narrow" pitchFamily="34" charset="0"/>
            </a:endParaRPr>
          </a:p>
        </p:txBody>
      </p:sp>
      <p:sp>
        <p:nvSpPr>
          <p:cNvPr id="19" name="Скругленный прямоугольник 18"/>
          <p:cNvSpPr/>
          <p:nvPr/>
        </p:nvSpPr>
        <p:spPr>
          <a:xfrm>
            <a:off x="539750" y="981075"/>
            <a:ext cx="8208963" cy="50323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ru-RU" sz="1600" b="1" dirty="0">
                <a:solidFill>
                  <a:schemeClr val="bg1"/>
                </a:solidFill>
                <a:latin typeface="Arial Narrow" pitchFamily="34" charset="0"/>
              </a:rPr>
              <a:t>Статья 215.2. Право работника на получение информации об условиях и охране труда   </a:t>
            </a:r>
          </a:p>
        </p:txBody>
      </p:sp>
      <p:sp>
        <p:nvSpPr>
          <p:cNvPr id="22" name="Прямоугольник 21"/>
          <p:cNvSpPr/>
          <p:nvPr/>
        </p:nvSpPr>
        <p:spPr>
          <a:xfrm>
            <a:off x="2771800" y="4437112"/>
            <a:ext cx="3384550" cy="1223963"/>
          </a:xfrm>
          <a:prstGeom prst="rect">
            <a:avLst/>
          </a:prstGeom>
        </p:spPr>
        <p:style>
          <a:lnRef idx="1">
            <a:schemeClr val="accent1"/>
          </a:lnRef>
          <a:fillRef idx="2">
            <a:schemeClr val="accent1"/>
          </a:fillRef>
          <a:effectRef idx="1">
            <a:schemeClr val="accent1"/>
          </a:effectRef>
          <a:fontRef idx="minor">
            <a:schemeClr val="dk1"/>
          </a:fontRef>
        </p:style>
        <p:txBody>
          <a:bodyPr anchor="ctr"/>
          <a:lstStyle/>
          <a:p>
            <a:pPr algn="ctr" eaLnBrk="1" fontAlgn="auto" hangingPunct="1">
              <a:spcBef>
                <a:spcPts val="0"/>
              </a:spcBef>
              <a:spcAft>
                <a:spcPts val="0"/>
              </a:spcAft>
              <a:defRPr/>
            </a:pPr>
            <a:r>
              <a:rPr lang="ru-RU" sz="1600" dirty="0">
                <a:latin typeface="Arial Narrow" pitchFamily="34" charset="0"/>
              </a:rPr>
              <a:t>Если установлен 4 класс условий труда (опасные), необходимо </a:t>
            </a:r>
            <a:r>
              <a:rPr lang="ru-RU" sz="1600" b="1" dirty="0">
                <a:latin typeface="Arial Narrow" pitchFamily="34" charset="0"/>
              </a:rPr>
              <a:t>незамедлительно проинформировать об этом работника</a:t>
            </a:r>
          </a:p>
        </p:txBody>
      </p:sp>
      <p:pic>
        <p:nvPicPr>
          <p:cNvPr id="9" name="Picture 2" descr="D:\Рекламные материалы\Логотипы\С ОТ НН.pn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4139952" y="6084887"/>
            <a:ext cx="1628775" cy="447675"/>
          </a:xfrm>
          <a:prstGeom prst="rect">
            <a:avLst/>
          </a:prstGeom>
          <a:noFill/>
          <a:extLst>
            <a:ext uri="{909E8E84-426E-40DD-AFC4-6F175D3DCCD1}">
              <a14:hiddenFill xmlns:a14="http://schemas.microsoft.com/office/drawing/2010/main" xmlns="">
                <a:solidFill>
                  <a:srgbClr val="FFFFFF"/>
                </a:solidFill>
              </a14:hiddenFill>
            </a:ext>
          </a:extLst>
        </p:spPr>
      </p:pic>
      <p:pic>
        <p:nvPicPr>
          <p:cNvPr id="10" name="Picture 3" descr="D:\Рекламные материалы\Логотипы\SSOT_BW.pn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6112977" y="6150506"/>
            <a:ext cx="2304256" cy="335451"/>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3779780882"/>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Скругленный прямоугольник 7"/>
          <p:cNvSpPr/>
          <p:nvPr/>
        </p:nvSpPr>
        <p:spPr>
          <a:xfrm>
            <a:off x="395288" y="765175"/>
            <a:ext cx="8424862" cy="360363"/>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ru-RU" sz="1600" b="1" dirty="0">
                <a:solidFill>
                  <a:schemeClr val="bg1"/>
                </a:solidFill>
                <a:latin typeface="Arial Narrow" pitchFamily="34" charset="0"/>
              </a:rPr>
              <a:t>Глава 36. УПРАВЛЕНИЕ ОХРАНОЙ ТРУДА У РАБОТОДАТЕЛЯ</a:t>
            </a:r>
          </a:p>
        </p:txBody>
      </p:sp>
      <p:sp>
        <p:nvSpPr>
          <p:cNvPr id="26627" name="Номер слайда 5"/>
          <p:cNvSpPr txBox="1">
            <a:spLocks/>
          </p:cNvSpPr>
          <p:nvPr/>
        </p:nvSpPr>
        <p:spPr bwMode="auto">
          <a:xfrm>
            <a:off x="7010400" y="6492875"/>
            <a:ext cx="2133600" cy="365125"/>
          </a:xfrm>
          <a:prstGeom prst="rect">
            <a:avLst/>
          </a:prstGeom>
          <a:noFill/>
          <a:ln w="9525">
            <a:noFill/>
            <a:miter lim="800000"/>
            <a:headEnd/>
            <a:tailEnd/>
          </a:ln>
        </p:spPr>
        <p:txBody>
          <a:bodyPr anchor="ctr"/>
          <a:lstStyle/>
          <a:p>
            <a:pPr algn="r" eaLnBrk="1" hangingPunct="1"/>
            <a:fld id="{6647CA90-6B8D-4FE8-AE4B-FEFF8F76C6CA}" type="slidenum">
              <a:rPr lang="ru-RU" altLang="ru-RU" sz="2000" b="1">
                <a:solidFill>
                  <a:srgbClr val="595959"/>
                </a:solidFill>
                <a:latin typeface="Arial Narrow" pitchFamily="34" charset="0"/>
              </a:rPr>
              <a:pPr algn="r" eaLnBrk="1" hangingPunct="1"/>
              <a:t>49</a:t>
            </a:fld>
            <a:endParaRPr lang="ru-RU" altLang="ru-RU" sz="2000" b="1">
              <a:solidFill>
                <a:srgbClr val="595959"/>
              </a:solidFill>
              <a:latin typeface="Arial Narrow" pitchFamily="34" charset="0"/>
            </a:endParaRPr>
          </a:p>
        </p:txBody>
      </p:sp>
      <p:pic>
        <p:nvPicPr>
          <p:cNvPr id="10" name="Picture 2"/>
          <p:cNvPicPr>
            <a:picLocks noChangeAspect="1" noChangeArrowheads="1"/>
          </p:cNvPicPr>
          <p:nvPr/>
        </p:nvPicPr>
        <p:blipFill>
          <a:blip r:embed="rId2" cstate="print"/>
          <a:srcRect/>
          <a:stretch>
            <a:fillRect/>
          </a:stretch>
        </p:blipFill>
        <p:spPr bwMode="auto">
          <a:xfrm>
            <a:off x="7020272" y="1772816"/>
            <a:ext cx="576065" cy="528902"/>
          </a:xfrm>
          <a:prstGeom prst="rect">
            <a:avLst/>
          </a:prstGeom>
          <a:noFill/>
          <a:ln w="9525">
            <a:noFill/>
            <a:miter lim="800000"/>
            <a:headEnd/>
            <a:tailEnd/>
          </a:ln>
        </p:spPr>
      </p:pic>
      <p:grpSp>
        <p:nvGrpSpPr>
          <p:cNvPr id="9" name="Группа 8"/>
          <p:cNvGrpSpPr/>
          <p:nvPr/>
        </p:nvGrpSpPr>
        <p:grpSpPr>
          <a:xfrm>
            <a:off x="467544" y="1772816"/>
            <a:ext cx="6552105" cy="542809"/>
            <a:chOff x="-684388" y="-901468"/>
            <a:chExt cx="6552105" cy="542809"/>
          </a:xfrm>
        </p:grpSpPr>
        <p:sp>
          <p:nvSpPr>
            <p:cNvPr id="12" name="Скругленный прямоугольник 11"/>
            <p:cNvSpPr/>
            <p:nvPr/>
          </p:nvSpPr>
          <p:spPr>
            <a:xfrm>
              <a:off x="-684388" y="-901468"/>
              <a:ext cx="6552105" cy="542809"/>
            </a:xfrm>
            <a:prstGeom prst="roundRect">
              <a:avLst/>
            </a:prstGeom>
          </p:spPr>
          <p:style>
            <a:lnRef idx="0">
              <a:schemeClr val="lt1">
                <a:hueOff val="0"/>
                <a:satOff val="0"/>
                <a:lumOff val="0"/>
                <a:alphaOff val="0"/>
              </a:schemeClr>
            </a:lnRef>
            <a:fillRef idx="3">
              <a:schemeClr val="accent1">
                <a:hueOff val="0"/>
                <a:satOff val="0"/>
                <a:lumOff val="0"/>
                <a:alphaOff val="0"/>
              </a:schemeClr>
            </a:fillRef>
            <a:effectRef idx="2">
              <a:schemeClr val="accent1">
                <a:hueOff val="0"/>
                <a:satOff val="0"/>
                <a:lumOff val="0"/>
                <a:alphaOff val="0"/>
              </a:schemeClr>
            </a:effectRef>
            <a:fontRef idx="minor">
              <a:schemeClr val="lt1"/>
            </a:fontRef>
          </p:style>
        </p:sp>
        <p:sp>
          <p:nvSpPr>
            <p:cNvPr id="14" name="Скругленный прямоугольник 4"/>
            <p:cNvSpPr/>
            <p:nvPr/>
          </p:nvSpPr>
          <p:spPr>
            <a:xfrm>
              <a:off x="-684388" y="-901468"/>
              <a:ext cx="6499109" cy="489813"/>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211478" tIns="0" rIns="211478" bIns="0" numCol="1" spcCol="1270" anchor="ctr" anchorCtr="0">
              <a:noAutofit/>
            </a:bodyPr>
            <a:lstStyle/>
            <a:p>
              <a:pPr lvl="0" algn="l" defTabSz="622300">
                <a:lnSpc>
                  <a:spcPct val="90000"/>
                </a:lnSpc>
                <a:spcBef>
                  <a:spcPct val="0"/>
                </a:spcBef>
                <a:spcAft>
                  <a:spcPct val="35000"/>
                </a:spcAft>
              </a:pPr>
              <a:r>
                <a:rPr lang="ru-RU" sz="1400" b="1" kern="1200" dirty="0">
                  <a:solidFill>
                    <a:schemeClr val="bg1"/>
                  </a:solidFill>
                  <a:latin typeface="Arial Narrow" pitchFamily="34" charset="0"/>
                </a:rPr>
                <a:t>Статья 217.1.  Профессиональные риски</a:t>
              </a:r>
            </a:p>
          </p:txBody>
        </p:sp>
      </p:grpSp>
      <p:pic>
        <p:nvPicPr>
          <p:cNvPr id="17" name="Picture 2" descr="D:\Рекламные материалы\Логотипы\С ОТ НН.pn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4139952" y="6084887"/>
            <a:ext cx="1628775" cy="447675"/>
          </a:xfrm>
          <a:prstGeom prst="rect">
            <a:avLst/>
          </a:prstGeom>
          <a:noFill/>
          <a:extLst>
            <a:ext uri="{909E8E84-426E-40DD-AFC4-6F175D3DCCD1}">
              <a14:hiddenFill xmlns:a14="http://schemas.microsoft.com/office/drawing/2010/main" xmlns="">
                <a:solidFill>
                  <a:srgbClr val="FFFFFF"/>
                </a:solidFill>
              </a14:hiddenFill>
            </a:ext>
          </a:extLst>
        </p:spPr>
      </p:pic>
      <p:pic>
        <p:nvPicPr>
          <p:cNvPr id="18" name="Picture 3" descr="D:\Рекламные материалы\Логотипы\SSOT_BW.png"/>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6112977" y="6150506"/>
            <a:ext cx="2304256" cy="335451"/>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246606426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Заголовок 9"/>
          <p:cNvSpPr>
            <a:spLocks noGrp="1"/>
          </p:cNvSpPr>
          <p:nvPr>
            <p:ph type="title"/>
          </p:nvPr>
        </p:nvSpPr>
        <p:spPr>
          <a:xfrm>
            <a:off x="457200" y="620688"/>
            <a:ext cx="8229600" cy="936104"/>
          </a:xfrm>
        </p:spPr>
        <p:txBody>
          <a:bodyPr>
            <a:normAutofit fontScale="90000"/>
          </a:bodyPr>
          <a:lstStyle/>
          <a:p>
            <a:pPr algn="ctr"/>
            <a:r>
              <a:rPr lang="ru-RU" sz="2800" b="1" dirty="0" smtClean="0"/>
              <a:t>Блок-схема </a:t>
            </a:r>
            <a:r>
              <a:rPr lang="ru-RU" sz="2800" b="1" dirty="0" err="1" smtClean="0"/>
              <a:t>Роструда</a:t>
            </a:r>
            <a:r>
              <a:rPr lang="ru-RU" sz="2800" b="1" dirty="0" smtClean="0"/>
              <a:t>, которую используют для проверок</a:t>
            </a:r>
            <a:endParaRPr lang="ru-RU" sz="2800" b="1" dirty="0"/>
          </a:p>
        </p:txBody>
      </p:sp>
      <p:sp>
        <p:nvSpPr>
          <p:cNvPr id="4" name="Номер слайда 3"/>
          <p:cNvSpPr>
            <a:spLocks noGrp="1"/>
          </p:cNvSpPr>
          <p:nvPr>
            <p:ph type="sldNum" sz="quarter" idx="12"/>
          </p:nvPr>
        </p:nvSpPr>
        <p:spPr/>
        <p:txBody>
          <a:bodyPr/>
          <a:lstStyle/>
          <a:p>
            <a:pPr>
              <a:defRPr/>
            </a:pPr>
            <a:fld id="{12FB417F-1037-4842-BE13-87F673E973DA}" type="slidenum">
              <a:rPr lang="ru-RU" smtClean="0"/>
              <a:pPr>
                <a:defRPr/>
              </a:pPr>
              <a:t>5</a:t>
            </a:fld>
            <a:endParaRPr lang="ru-RU"/>
          </a:p>
        </p:txBody>
      </p:sp>
      <p:sp>
        <p:nvSpPr>
          <p:cNvPr id="12" name="Прямоугольник 11"/>
          <p:cNvSpPr/>
          <p:nvPr/>
        </p:nvSpPr>
        <p:spPr>
          <a:xfrm>
            <a:off x="251520" y="1124744"/>
            <a:ext cx="8712968" cy="4801314"/>
          </a:xfrm>
          <a:prstGeom prst="rect">
            <a:avLst/>
          </a:prstGeom>
        </p:spPr>
        <p:txBody>
          <a:bodyPr wrap="square">
            <a:spAutoFit/>
          </a:bodyPr>
          <a:lstStyle/>
          <a:p>
            <a:endParaRPr lang="ru-RU" dirty="0" smtClean="0"/>
          </a:p>
          <a:p>
            <a:endParaRPr lang="ru-RU" dirty="0" smtClean="0"/>
          </a:p>
          <a:p>
            <a:endParaRPr lang="ru-RU" dirty="0" smtClean="0">
              <a:latin typeface="Arial Black" pitchFamily="34" charset="0"/>
            </a:endParaRPr>
          </a:p>
          <a:p>
            <a:endParaRPr lang="ru-RU" dirty="0" smtClean="0">
              <a:latin typeface="Arial Black" pitchFamily="34" charset="0"/>
            </a:endParaRPr>
          </a:p>
          <a:p>
            <a:endParaRPr lang="ru-RU" dirty="0" smtClean="0">
              <a:latin typeface="Arial Black" pitchFamily="34" charset="0"/>
            </a:endParaRPr>
          </a:p>
          <a:p>
            <a:endParaRPr lang="ru-RU" dirty="0" smtClean="0">
              <a:latin typeface="Arial Black" pitchFamily="34" charset="0"/>
            </a:endParaRPr>
          </a:p>
          <a:p>
            <a:endParaRPr lang="ru-RU" dirty="0" smtClean="0">
              <a:latin typeface="Arial Black" pitchFamily="34" charset="0"/>
            </a:endParaRPr>
          </a:p>
          <a:p>
            <a:endParaRPr lang="ru-RU" dirty="0" smtClean="0">
              <a:latin typeface="Arial Black" pitchFamily="34" charset="0"/>
            </a:endParaRPr>
          </a:p>
          <a:p>
            <a:endParaRPr lang="ru-RU" dirty="0" smtClean="0">
              <a:latin typeface="Arial Black" pitchFamily="34" charset="0"/>
            </a:endParaRPr>
          </a:p>
          <a:p>
            <a:endParaRPr lang="ru-RU" dirty="0" smtClean="0">
              <a:latin typeface="Arial Black" pitchFamily="34" charset="0"/>
            </a:endParaRPr>
          </a:p>
          <a:p>
            <a:endParaRPr lang="ru-RU" dirty="0" smtClean="0">
              <a:latin typeface="Arial Black" pitchFamily="34" charset="0"/>
            </a:endParaRPr>
          </a:p>
          <a:p>
            <a:endParaRPr lang="ru-RU" dirty="0" smtClean="0">
              <a:latin typeface="Arial Black" pitchFamily="34" charset="0"/>
            </a:endParaRPr>
          </a:p>
          <a:p>
            <a:endParaRPr lang="ru-RU" dirty="0" smtClean="0">
              <a:latin typeface="Arial Black" pitchFamily="34" charset="0"/>
            </a:endParaRPr>
          </a:p>
          <a:p>
            <a:endParaRPr lang="ru-RU" dirty="0" smtClean="0">
              <a:latin typeface="Arial Black" pitchFamily="34" charset="0"/>
            </a:endParaRPr>
          </a:p>
          <a:p>
            <a:endParaRPr lang="ru-RU" dirty="0" smtClean="0">
              <a:latin typeface="Arial Black" pitchFamily="34" charset="0"/>
            </a:endParaRPr>
          </a:p>
          <a:p>
            <a:endParaRPr lang="ru-RU" dirty="0" smtClean="0">
              <a:latin typeface="Arial Black" pitchFamily="34" charset="0"/>
            </a:endParaRPr>
          </a:p>
          <a:p>
            <a:endParaRPr lang="ru-RU" dirty="0" smtClean="0">
              <a:latin typeface="Arial Black" pitchFamily="34" charset="0"/>
            </a:endParaRPr>
          </a:p>
        </p:txBody>
      </p:sp>
      <p:pic>
        <p:nvPicPr>
          <p:cNvPr id="13" name="Picture 2" descr="C:\Users\ogrevtseva\Desktop\i8rsz1.jpg"/>
          <p:cNvPicPr>
            <a:picLocks noChangeAspect="1" noChangeArrowheads="1"/>
          </p:cNvPicPr>
          <p:nvPr/>
        </p:nvPicPr>
        <p:blipFill>
          <a:blip r:embed="rId2" cstate="print"/>
          <a:srcRect/>
          <a:stretch>
            <a:fillRect/>
          </a:stretch>
        </p:blipFill>
        <p:spPr bwMode="auto">
          <a:xfrm>
            <a:off x="671512" y="2276872"/>
            <a:ext cx="7872984" cy="2699004"/>
          </a:xfrm>
          <a:prstGeom prst="rect">
            <a:avLst/>
          </a:prstGeom>
          <a:noFill/>
        </p:spPr>
      </p:pic>
      <p:pic>
        <p:nvPicPr>
          <p:cNvPr id="6" name="Picture 2" descr="D:\Рекламные материалы\Логотипы\С ОТ НН.pn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4422317" y="6093296"/>
            <a:ext cx="1628775" cy="447675"/>
          </a:xfrm>
          <a:prstGeom prst="rect">
            <a:avLst/>
          </a:prstGeom>
          <a:noFill/>
          <a:extLst>
            <a:ext uri="{909E8E84-426E-40DD-AFC4-6F175D3DCCD1}">
              <a14:hiddenFill xmlns:a14="http://schemas.microsoft.com/office/drawing/2010/main" xmlns="">
                <a:solidFill>
                  <a:srgbClr val="FFFFFF"/>
                </a:solidFill>
              </a14:hiddenFill>
            </a:ext>
          </a:extLst>
        </p:spPr>
      </p:pic>
      <p:pic>
        <p:nvPicPr>
          <p:cNvPr id="7" name="Picture 3" descr="D:\Рекламные материалы\Логотипы\SSOT_BW.png"/>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6395342" y="6158915"/>
            <a:ext cx="2304256" cy="335451"/>
          </a:xfrm>
          <a:prstGeom prst="rect">
            <a:avLst/>
          </a:prstGeom>
          <a:noFill/>
          <a:extLst>
            <a:ext uri="{909E8E84-426E-40DD-AFC4-6F175D3DCCD1}">
              <a14:hiddenFill xmlns:a14="http://schemas.microsoft.com/office/drawing/2010/main" xmlns="">
                <a:solidFill>
                  <a:srgbClr val="FFFFFF"/>
                </a:solidFill>
              </a14:hiddenFill>
            </a:ext>
          </a:extLst>
        </p:spPr>
      </p:pic>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Номер слайда 5"/>
          <p:cNvSpPr txBox="1">
            <a:spLocks/>
          </p:cNvSpPr>
          <p:nvPr/>
        </p:nvSpPr>
        <p:spPr bwMode="auto">
          <a:xfrm>
            <a:off x="6804025" y="6308725"/>
            <a:ext cx="2133600" cy="365125"/>
          </a:xfrm>
          <a:prstGeom prst="rect">
            <a:avLst/>
          </a:prstGeom>
          <a:noFill/>
          <a:ln w="9525">
            <a:noFill/>
            <a:miter lim="800000"/>
            <a:headEnd/>
            <a:tailEnd/>
          </a:ln>
        </p:spPr>
        <p:txBody>
          <a:bodyPr anchor="ctr"/>
          <a:lstStyle/>
          <a:p>
            <a:pPr algn="r" eaLnBrk="1" hangingPunct="1"/>
            <a:fld id="{892CFB1F-AC7C-4B22-AFF5-2FC54DEE7C92}" type="slidenum">
              <a:rPr lang="ru-RU" altLang="ru-RU" sz="2000" b="1">
                <a:solidFill>
                  <a:srgbClr val="595959"/>
                </a:solidFill>
                <a:latin typeface="Arial Narrow" pitchFamily="34" charset="0"/>
              </a:rPr>
              <a:pPr algn="r" eaLnBrk="1" hangingPunct="1"/>
              <a:t>50</a:t>
            </a:fld>
            <a:endParaRPr lang="ru-RU" altLang="ru-RU" sz="2000" b="1">
              <a:solidFill>
                <a:srgbClr val="595959"/>
              </a:solidFill>
              <a:latin typeface="Arial Narrow" pitchFamily="34" charset="0"/>
            </a:endParaRPr>
          </a:p>
        </p:txBody>
      </p:sp>
      <p:sp>
        <p:nvSpPr>
          <p:cNvPr id="13" name="Скругленный прямоугольник 12"/>
          <p:cNvSpPr/>
          <p:nvPr/>
        </p:nvSpPr>
        <p:spPr>
          <a:xfrm>
            <a:off x="539750" y="908050"/>
            <a:ext cx="8208963" cy="50482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ru-RU" sz="1600" b="1" dirty="0">
                <a:solidFill>
                  <a:schemeClr val="bg1"/>
                </a:solidFill>
                <a:latin typeface="Arial Narrow" pitchFamily="34" charset="0"/>
              </a:rPr>
              <a:t>Статья 217.1. Профессиональные риски   </a:t>
            </a:r>
          </a:p>
        </p:txBody>
      </p:sp>
      <p:graphicFrame>
        <p:nvGraphicFramePr>
          <p:cNvPr id="14" name="Схема 13"/>
          <p:cNvGraphicFramePr/>
          <p:nvPr/>
        </p:nvGraphicFramePr>
        <p:xfrm>
          <a:off x="251520" y="2060848"/>
          <a:ext cx="8712968" cy="288032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5" name="Прямоугольник 14"/>
          <p:cNvSpPr/>
          <p:nvPr/>
        </p:nvSpPr>
        <p:spPr>
          <a:xfrm>
            <a:off x="539750" y="1484313"/>
            <a:ext cx="8135938" cy="431800"/>
          </a:xfrm>
          <a:prstGeom prst="rect">
            <a:avLst/>
          </a:prstGeom>
          <a:ln/>
        </p:spPr>
        <p:style>
          <a:lnRef idx="2">
            <a:schemeClr val="accent2">
              <a:shade val="50000"/>
            </a:schemeClr>
          </a:lnRef>
          <a:fillRef idx="1">
            <a:schemeClr val="accent2"/>
          </a:fillRef>
          <a:effectRef idx="0">
            <a:schemeClr val="accent2"/>
          </a:effectRef>
          <a:fontRef idx="minor">
            <a:schemeClr val="lt1"/>
          </a:fontRef>
        </p:style>
        <p:txBody>
          <a:bodyPr anchor="ctr"/>
          <a:lstStyle/>
          <a:p>
            <a:pPr algn="ctr" eaLnBrk="1" fontAlgn="auto" hangingPunct="1">
              <a:spcBef>
                <a:spcPts val="0"/>
              </a:spcBef>
              <a:spcAft>
                <a:spcPts val="0"/>
              </a:spcAft>
              <a:defRPr/>
            </a:pPr>
            <a:r>
              <a:rPr lang="ru-RU" sz="1600" b="1" dirty="0">
                <a:latin typeface="Arial Narrow" pitchFamily="34" charset="0"/>
              </a:rPr>
              <a:t>ВЫЯВЛЕНИЕ ОПАСНОСТЕЙ И ОЦЕНКА РИСКОВ</a:t>
            </a:r>
          </a:p>
        </p:txBody>
      </p:sp>
      <p:pic>
        <p:nvPicPr>
          <p:cNvPr id="8" name="Picture 2" descr="D:\Рекламные материалы\Логотипы\С ОТ НН.png"/>
          <p:cNvPicPr>
            <a:picLocks noChangeAspect="1" noChangeArrowheads="1"/>
          </p:cNvPicPr>
          <p:nvPr/>
        </p:nvPicPr>
        <p:blipFill>
          <a:blip r:embed="rId7" cstate="print">
            <a:extLst>
              <a:ext uri="{28A0092B-C50C-407E-A947-70E740481C1C}">
                <a14:useLocalDpi xmlns:a14="http://schemas.microsoft.com/office/drawing/2010/main" xmlns="" val="0"/>
              </a:ext>
            </a:extLst>
          </a:blip>
          <a:srcRect/>
          <a:stretch>
            <a:fillRect/>
          </a:stretch>
        </p:blipFill>
        <p:spPr bwMode="auto">
          <a:xfrm>
            <a:off x="4139952" y="6084887"/>
            <a:ext cx="1628775" cy="447675"/>
          </a:xfrm>
          <a:prstGeom prst="rect">
            <a:avLst/>
          </a:prstGeom>
          <a:noFill/>
          <a:extLst>
            <a:ext uri="{909E8E84-426E-40DD-AFC4-6F175D3DCCD1}">
              <a14:hiddenFill xmlns:a14="http://schemas.microsoft.com/office/drawing/2010/main" xmlns="">
                <a:solidFill>
                  <a:srgbClr val="FFFFFF"/>
                </a:solidFill>
              </a14:hiddenFill>
            </a:ext>
          </a:extLst>
        </p:spPr>
      </p:pic>
      <p:pic>
        <p:nvPicPr>
          <p:cNvPr id="9" name="Picture 3" descr="D:\Рекламные материалы\Логотипы\SSOT_BW.png"/>
          <p:cNvPicPr>
            <a:picLocks noChangeAspect="1" noChangeArrowheads="1"/>
          </p:cNvPicPr>
          <p:nvPr/>
        </p:nvPicPr>
        <p:blipFill>
          <a:blip r:embed="rId8" cstate="print">
            <a:extLst>
              <a:ext uri="{28A0092B-C50C-407E-A947-70E740481C1C}">
                <a14:useLocalDpi xmlns:a14="http://schemas.microsoft.com/office/drawing/2010/main" xmlns="" val="0"/>
              </a:ext>
            </a:extLst>
          </a:blip>
          <a:srcRect/>
          <a:stretch>
            <a:fillRect/>
          </a:stretch>
        </p:blipFill>
        <p:spPr bwMode="auto">
          <a:xfrm>
            <a:off x="6112977" y="6150506"/>
            <a:ext cx="2304256" cy="335451"/>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3819520098"/>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Grp="1" noChangeArrowheads="1"/>
          </p:cNvSpPr>
          <p:nvPr>
            <p:ph type="title"/>
          </p:nvPr>
        </p:nvSpPr>
        <p:spPr>
          <a:xfrm>
            <a:off x="179512" y="2348880"/>
            <a:ext cx="8676456" cy="4248472"/>
          </a:xfrm>
        </p:spPr>
        <p:txBody>
          <a:bodyPr>
            <a:normAutofit/>
          </a:bodyPr>
          <a:lstStyle/>
          <a:p>
            <a:pPr algn="ctr"/>
            <a:r>
              <a:rPr lang="ru-RU" b="1" dirty="0">
                <a:solidFill>
                  <a:schemeClr val="accent2">
                    <a:lumMod val="75000"/>
                  </a:schemeClr>
                </a:solidFill>
                <a:latin typeface="Arial" pitchFamily="34" charset="0"/>
                <a:cs typeface="Arial" pitchFamily="34" charset="0"/>
              </a:rPr>
              <a:t/>
            </a:r>
            <a:br>
              <a:rPr lang="ru-RU" b="1" dirty="0">
                <a:solidFill>
                  <a:schemeClr val="accent2">
                    <a:lumMod val="75000"/>
                  </a:schemeClr>
                </a:solidFill>
                <a:latin typeface="Arial" pitchFamily="34" charset="0"/>
                <a:cs typeface="Arial" pitchFamily="34" charset="0"/>
              </a:rPr>
            </a:br>
            <a:r>
              <a:rPr lang="ru-RU" b="1" dirty="0">
                <a:solidFill>
                  <a:schemeClr val="accent2">
                    <a:lumMod val="75000"/>
                  </a:schemeClr>
                </a:solidFill>
                <a:latin typeface="Arial" pitchFamily="34" charset="0"/>
                <a:cs typeface="Arial" pitchFamily="34" charset="0"/>
              </a:rPr>
              <a:t>СПАСИБО ЗА ВНИМАНИЕ</a:t>
            </a:r>
            <a:r>
              <a:rPr lang="en-US" b="1" dirty="0">
                <a:solidFill>
                  <a:schemeClr val="accent2">
                    <a:lumMod val="75000"/>
                  </a:schemeClr>
                </a:solidFill>
                <a:latin typeface="Arial" pitchFamily="34" charset="0"/>
                <a:cs typeface="Arial" pitchFamily="34" charset="0"/>
              </a:rPr>
              <a:t>!</a:t>
            </a:r>
            <a:r>
              <a:rPr lang="ru-RU" b="1" dirty="0">
                <a:solidFill>
                  <a:schemeClr val="accent2">
                    <a:lumMod val="75000"/>
                  </a:schemeClr>
                </a:solidFill>
                <a:latin typeface="Arial" pitchFamily="34" charset="0"/>
                <a:cs typeface="Arial" pitchFamily="34" charset="0"/>
              </a:rPr>
              <a:t/>
            </a:r>
            <a:br>
              <a:rPr lang="ru-RU" b="1" dirty="0">
                <a:solidFill>
                  <a:schemeClr val="accent2">
                    <a:lumMod val="75000"/>
                  </a:schemeClr>
                </a:solidFill>
                <a:latin typeface="Arial" pitchFamily="34" charset="0"/>
                <a:cs typeface="Arial" pitchFamily="34" charset="0"/>
              </a:rPr>
            </a:br>
            <a:r>
              <a:rPr lang="ru-RU" b="1" dirty="0">
                <a:solidFill>
                  <a:schemeClr val="accent2">
                    <a:lumMod val="75000"/>
                  </a:schemeClr>
                </a:solidFill>
                <a:latin typeface="Arial" pitchFamily="34" charset="0"/>
                <a:cs typeface="Arial" pitchFamily="34" charset="0"/>
              </a:rPr>
              <a:t/>
            </a:r>
            <a:br>
              <a:rPr lang="ru-RU" b="1" dirty="0">
                <a:solidFill>
                  <a:schemeClr val="accent2">
                    <a:lumMod val="75000"/>
                  </a:schemeClr>
                </a:solidFill>
                <a:latin typeface="Arial" pitchFamily="34" charset="0"/>
                <a:cs typeface="Arial" pitchFamily="34" charset="0"/>
              </a:rPr>
            </a:br>
            <a:r>
              <a:rPr lang="ru-RU" b="1" dirty="0">
                <a:solidFill>
                  <a:schemeClr val="accent2">
                    <a:lumMod val="75000"/>
                  </a:schemeClr>
                </a:solidFill>
                <a:latin typeface="Arial" pitchFamily="34" charset="0"/>
                <a:cs typeface="Arial" pitchFamily="34" charset="0"/>
              </a:rPr>
              <a:t/>
            </a:r>
            <a:br>
              <a:rPr lang="ru-RU" b="1" dirty="0">
                <a:solidFill>
                  <a:schemeClr val="accent2">
                    <a:lumMod val="75000"/>
                  </a:schemeClr>
                </a:solidFill>
                <a:latin typeface="Arial" pitchFamily="34" charset="0"/>
                <a:cs typeface="Arial" pitchFamily="34" charset="0"/>
              </a:rPr>
            </a:br>
            <a:endParaRPr lang="ru-RU" sz="2700" b="1" dirty="0">
              <a:solidFill>
                <a:schemeClr val="accent2">
                  <a:lumMod val="75000"/>
                </a:schemeClr>
              </a:solidFill>
              <a:latin typeface="Arial" pitchFamily="34" charset="0"/>
              <a:cs typeface="Arial" pitchFamily="34" charset="0"/>
            </a:endParaRPr>
          </a:p>
        </p:txBody>
      </p:sp>
      <p:sp>
        <p:nvSpPr>
          <p:cNvPr id="51201" name="Номер слайда 5"/>
          <p:cNvSpPr>
            <a:spLocks noGrp="1"/>
          </p:cNvSpPr>
          <p:nvPr>
            <p:ph type="sldNum" sz="quarter" idx="12"/>
          </p:nvPr>
        </p:nvSpPr>
        <p:spPr>
          <a:noFill/>
        </p:spPr>
        <p:txBody>
          <a:bodyPr/>
          <a:lstStyle/>
          <a:p>
            <a:fld id="{BF91636F-10B9-491F-9DA6-30AC8DD865A4}" type="slidenum">
              <a:rPr lang="ru-RU" smtClean="0"/>
              <a:pPr/>
              <a:t>51</a:t>
            </a:fld>
            <a:endParaRPr lang="ru-RU"/>
          </a:p>
        </p:txBody>
      </p:sp>
      <p:pic>
        <p:nvPicPr>
          <p:cNvPr id="6" name="Picture 2" descr="D:\Рекламные материалы\Логотипы\С ОТ НН.pn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4139952" y="6084887"/>
            <a:ext cx="1628775" cy="447675"/>
          </a:xfrm>
          <a:prstGeom prst="rect">
            <a:avLst/>
          </a:prstGeom>
          <a:noFill/>
          <a:extLst>
            <a:ext uri="{909E8E84-426E-40DD-AFC4-6F175D3DCCD1}">
              <a14:hiddenFill xmlns:a14="http://schemas.microsoft.com/office/drawing/2010/main" xmlns="">
                <a:solidFill>
                  <a:srgbClr val="FFFFFF"/>
                </a:solidFill>
              </a14:hiddenFill>
            </a:ext>
          </a:extLst>
        </p:spPr>
      </p:pic>
      <p:pic>
        <p:nvPicPr>
          <p:cNvPr id="7" name="Picture 3" descr="D:\Рекламные материалы\Логотипы\SSOT_BW.pn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6112977" y="6150506"/>
            <a:ext cx="2304256" cy="335451"/>
          </a:xfrm>
          <a:prstGeom prst="rect">
            <a:avLst/>
          </a:prstGeom>
          <a:noFill/>
          <a:extLst>
            <a:ext uri="{909E8E84-426E-40DD-AFC4-6F175D3DCCD1}">
              <a14:hiddenFill xmlns:a14="http://schemas.microsoft.com/office/drawing/2010/main" xmlns="">
                <a:solidFill>
                  <a:srgbClr val="FFFFFF"/>
                </a:solidFill>
              </a14:hiddenFill>
            </a:ext>
          </a:extLst>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14348" y="560112"/>
            <a:ext cx="8229600" cy="1428728"/>
          </a:xfrm>
          <a:noFill/>
        </p:spPr>
        <p:txBody>
          <a:bodyPr>
            <a:normAutofit fontScale="90000"/>
          </a:bodyPr>
          <a:lstStyle/>
          <a:p>
            <a:pPr algn="ctr"/>
            <a:r>
              <a:rPr lang="ru-RU" sz="2400" b="1" dirty="0">
                <a:solidFill>
                  <a:schemeClr val="accent2">
                    <a:lumMod val="75000"/>
                  </a:schemeClr>
                </a:solidFill>
                <a:latin typeface="Arial" pitchFamily="34" charset="0"/>
                <a:cs typeface="Arial" pitchFamily="34" charset="0"/>
              </a:rPr>
              <a:t/>
            </a:r>
            <a:br>
              <a:rPr lang="ru-RU" sz="2400" b="1" dirty="0">
                <a:solidFill>
                  <a:schemeClr val="accent2">
                    <a:lumMod val="75000"/>
                  </a:schemeClr>
                </a:solidFill>
                <a:latin typeface="Arial" pitchFamily="34" charset="0"/>
                <a:cs typeface="Arial" pitchFamily="34" charset="0"/>
              </a:rPr>
            </a:br>
            <a:r>
              <a:rPr lang="ru-RU" sz="2400" dirty="0"/>
              <a:t>Типовое положение о системе управления охраной труда, утв. приказом Минтруда </a:t>
            </a:r>
            <a:r>
              <a:rPr lang="ru-RU" sz="2400" dirty="0" smtClean="0"/>
              <a:t>№ 438н </a:t>
            </a:r>
            <a:r>
              <a:rPr lang="ru-RU" sz="2400" dirty="0"/>
              <a:t>предусматривает:</a:t>
            </a:r>
            <a:br>
              <a:rPr lang="ru-RU" sz="2400" dirty="0"/>
            </a:br>
            <a:endParaRPr lang="ru-RU" sz="2400" b="1" dirty="0">
              <a:solidFill>
                <a:schemeClr val="accent2">
                  <a:lumMod val="75000"/>
                </a:schemeClr>
              </a:solidFill>
              <a:latin typeface="Arial" pitchFamily="34" charset="0"/>
              <a:cs typeface="Arial" pitchFamily="34" charset="0"/>
            </a:endParaRPr>
          </a:p>
        </p:txBody>
      </p:sp>
      <p:sp>
        <p:nvSpPr>
          <p:cNvPr id="4" name="Номер слайда 3"/>
          <p:cNvSpPr>
            <a:spLocks noGrp="1"/>
          </p:cNvSpPr>
          <p:nvPr>
            <p:ph type="sldNum" sz="quarter" idx="12"/>
          </p:nvPr>
        </p:nvSpPr>
        <p:spPr/>
        <p:txBody>
          <a:bodyPr/>
          <a:lstStyle/>
          <a:p>
            <a:pPr>
              <a:defRPr/>
            </a:pPr>
            <a:fld id="{12FB417F-1037-4842-BE13-87F673E973DA}" type="slidenum">
              <a:rPr lang="ru-RU" smtClean="0"/>
              <a:pPr>
                <a:defRPr/>
              </a:pPr>
              <a:t>6</a:t>
            </a:fld>
            <a:endParaRPr lang="ru-RU"/>
          </a:p>
        </p:txBody>
      </p:sp>
      <p:sp>
        <p:nvSpPr>
          <p:cNvPr id="8" name="Прямоугольник 7"/>
          <p:cNvSpPr/>
          <p:nvPr/>
        </p:nvSpPr>
        <p:spPr>
          <a:xfrm>
            <a:off x="467544" y="2060848"/>
            <a:ext cx="8496944" cy="3416320"/>
          </a:xfrm>
          <a:prstGeom prst="rect">
            <a:avLst/>
          </a:prstGeom>
        </p:spPr>
        <p:txBody>
          <a:bodyPr wrap="square">
            <a:spAutoFit/>
          </a:bodyPr>
          <a:lstStyle/>
          <a:p>
            <a:pPr marL="342900" indent="-342900">
              <a:buAutoNum type="arabicPeriod"/>
            </a:pPr>
            <a:r>
              <a:rPr lang="ru-RU" dirty="0"/>
              <a:t>Наличие у работодателя документированной процедуры управления профессиональными рисками (п. 33</a:t>
            </a:r>
            <a:r>
              <a:rPr lang="ru-RU" dirty="0" smtClean="0"/>
              <a:t>)</a:t>
            </a:r>
            <a:endParaRPr lang="ru-RU" dirty="0"/>
          </a:p>
          <a:p>
            <a:pPr marL="342900" indent="-342900">
              <a:buAutoNum type="arabicPeriod"/>
            </a:pPr>
            <a:endParaRPr lang="en-US" dirty="0"/>
          </a:p>
          <a:p>
            <a:r>
              <a:rPr lang="ru-RU" dirty="0"/>
              <a:t>2. Наличие перечня идентифицированных опасностей, представляющих угрозу жизни и здоровью работников (п. 34</a:t>
            </a:r>
            <a:r>
              <a:rPr lang="ru-RU" dirty="0" smtClean="0"/>
              <a:t>)</a:t>
            </a:r>
            <a:endParaRPr lang="ru-RU" dirty="0"/>
          </a:p>
          <a:p>
            <a:endParaRPr lang="en-US" dirty="0"/>
          </a:p>
          <a:p>
            <a:r>
              <a:rPr lang="ru-RU" dirty="0"/>
              <a:t>3. Наличие в процедуре описания метода (методов) оценки уровня профессиональных рисков, связанных с идентифицированными опасностями (п. 37</a:t>
            </a:r>
            <a:r>
              <a:rPr lang="ru-RU" dirty="0" smtClean="0"/>
              <a:t>)</a:t>
            </a:r>
            <a:endParaRPr lang="ru-RU" dirty="0"/>
          </a:p>
          <a:p>
            <a:endParaRPr lang="en-US" dirty="0"/>
          </a:p>
          <a:p>
            <a:r>
              <a:rPr lang="ru-RU" dirty="0"/>
              <a:t>4. Наличие у работодателя перечня мер по исключению или снижению уровней профессиональных рисков (п.39).</a:t>
            </a:r>
            <a:r>
              <a:rPr lang="en-US" dirty="0"/>
              <a:t>​</a:t>
            </a:r>
          </a:p>
        </p:txBody>
      </p:sp>
      <p:pic>
        <p:nvPicPr>
          <p:cNvPr id="5" name="Picture 2" descr="D:\Рекламные материалы\Логотипы\С ОТ НН.pn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4422317" y="6093296"/>
            <a:ext cx="1628775" cy="447675"/>
          </a:xfrm>
          <a:prstGeom prst="rect">
            <a:avLst/>
          </a:prstGeom>
          <a:noFill/>
          <a:extLst>
            <a:ext uri="{909E8E84-426E-40DD-AFC4-6F175D3DCCD1}">
              <a14:hiddenFill xmlns:a14="http://schemas.microsoft.com/office/drawing/2010/main" xmlns="">
                <a:solidFill>
                  <a:srgbClr val="FFFFFF"/>
                </a:solidFill>
              </a14:hiddenFill>
            </a:ext>
          </a:extLst>
        </p:spPr>
      </p:pic>
      <p:pic>
        <p:nvPicPr>
          <p:cNvPr id="6" name="Picture 3" descr="D:\Рекламные материалы\Логотипы\SSOT_BW.pn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6395342" y="6158915"/>
            <a:ext cx="2304256" cy="335451"/>
          </a:xfrm>
          <a:prstGeom prst="rect">
            <a:avLst/>
          </a:prstGeom>
          <a:noFill/>
          <a:extLst>
            <a:ext uri="{909E8E84-426E-40DD-AFC4-6F175D3DCCD1}">
              <a14:hiddenFill xmlns:a14="http://schemas.microsoft.com/office/drawing/2010/main" xmlns="">
                <a:solidFill>
                  <a:srgbClr val="FFFFFF"/>
                </a:solidFill>
              </a14:hiddenFill>
            </a:ext>
          </a:extLst>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14348" y="560112"/>
            <a:ext cx="8229600" cy="1428728"/>
          </a:xfrm>
          <a:noFill/>
        </p:spPr>
        <p:txBody>
          <a:bodyPr>
            <a:noAutofit/>
          </a:bodyPr>
          <a:lstStyle/>
          <a:p>
            <a:pPr algn="ctr"/>
            <a:r>
              <a:rPr lang="ru-RU" sz="3200" b="1" dirty="0">
                <a:solidFill>
                  <a:schemeClr val="accent2">
                    <a:lumMod val="75000"/>
                  </a:schemeClr>
                </a:solidFill>
                <a:latin typeface="Arial" pitchFamily="34" charset="0"/>
                <a:cs typeface="Arial" pitchFamily="34" charset="0"/>
              </a:rPr>
              <a:t/>
            </a:r>
            <a:br>
              <a:rPr lang="ru-RU" sz="3200" b="1" dirty="0">
                <a:solidFill>
                  <a:schemeClr val="accent2">
                    <a:lumMod val="75000"/>
                  </a:schemeClr>
                </a:solidFill>
                <a:latin typeface="Arial" pitchFamily="34" charset="0"/>
                <a:cs typeface="Arial" pitchFamily="34" charset="0"/>
              </a:rPr>
            </a:br>
            <a:r>
              <a:rPr lang="ru-RU" sz="2800" dirty="0"/>
              <a:t>Методика оценки риска и идентификации опасностей</a:t>
            </a:r>
            <a:r>
              <a:rPr lang="ru-RU" sz="3200" dirty="0"/>
              <a:t/>
            </a:r>
            <a:br>
              <a:rPr lang="ru-RU" sz="3200" dirty="0"/>
            </a:br>
            <a:endParaRPr lang="ru-RU" sz="3200" b="1" dirty="0">
              <a:solidFill>
                <a:schemeClr val="accent2">
                  <a:lumMod val="75000"/>
                </a:schemeClr>
              </a:solidFill>
              <a:latin typeface="Arial" pitchFamily="34" charset="0"/>
              <a:cs typeface="Arial" pitchFamily="34" charset="0"/>
            </a:endParaRPr>
          </a:p>
        </p:txBody>
      </p:sp>
      <p:sp>
        <p:nvSpPr>
          <p:cNvPr id="4" name="Номер слайда 3"/>
          <p:cNvSpPr>
            <a:spLocks noGrp="1"/>
          </p:cNvSpPr>
          <p:nvPr>
            <p:ph type="sldNum" sz="quarter" idx="12"/>
          </p:nvPr>
        </p:nvSpPr>
        <p:spPr/>
        <p:txBody>
          <a:bodyPr/>
          <a:lstStyle/>
          <a:p>
            <a:pPr>
              <a:defRPr/>
            </a:pPr>
            <a:fld id="{12FB417F-1037-4842-BE13-87F673E973DA}" type="slidenum">
              <a:rPr lang="ru-RU" smtClean="0"/>
              <a:pPr>
                <a:defRPr/>
              </a:pPr>
              <a:t>7</a:t>
            </a:fld>
            <a:endParaRPr lang="ru-RU"/>
          </a:p>
        </p:txBody>
      </p:sp>
      <p:graphicFrame>
        <p:nvGraphicFramePr>
          <p:cNvPr id="5" name="Схема 4"/>
          <p:cNvGraphicFramePr/>
          <p:nvPr>
            <p:extLst>
              <p:ext uri="{D42A27DB-BD31-4B8C-83A1-F6EECF244321}">
                <p14:modId xmlns:p14="http://schemas.microsoft.com/office/powerpoint/2010/main" xmlns="" val="4020604164"/>
              </p:ext>
            </p:extLst>
          </p:nvPr>
        </p:nvGraphicFramePr>
        <p:xfrm>
          <a:off x="1115616" y="2060848"/>
          <a:ext cx="7200800" cy="388843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6" name="Picture 2" descr="D:\Рекламные материалы\Логотипы\С ОТ НН.png"/>
          <p:cNvPicPr>
            <a:picLocks noChangeAspect="1" noChangeArrowheads="1"/>
          </p:cNvPicPr>
          <p:nvPr/>
        </p:nvPicPr>
        <p:blipFill>
          <a:blip r:embed="rId7" cstate="print">
            <a:extLst>
              <a:ext uri="{28A0092B-C50C-407E-A947-70E740481C1C}">
                <a14:useLocalDpi xmlns:a14="http://schemas.microsoft.com/office/drawing/2010/main" xmlns="" val="0"/>
              </a:ext>
            </a:extLst>
          </a:blip>
          <a:srcRect/>
          <a:stretch>
            <a:fillRect/>
          </a:stretch>
        </p:blipFill>
        <p:spPr bwMode="auto">
          <a:xfrm>
            <a:off x="4422317" y="6093296"/>
            <a:ext cx="1628775" cy="447675"/>
          </a:xfrm>
          <a:prstGeom prst="rect">
            <a:avLst/>
          </a:prstGeom>
          <a:noFill/>
          <a:extLst>
            <a:ext uri="{909E8E84-426E-40DD-AFC4-6F175D3DCCD1}">
              <a14:hiddenFill xmlns:a14="http://schemas.microsoft.com/office/drawing/2010/main" xmlns="">
                <a:solidFill>
                  <a:srgbClr val="FFFFFF"/>
                </a:solidFill>
              </a14:hiddenFill>
            </a:ext>
          </a:extLst>
        </p:spPr>
      </p:pic>
      <p:pic>
        <p:nvPicPr>
          <p:cNvPr id="7" name="Picture 3" descr="D:\Рекламные материалы\Логотипы\SSOT_BW.png"/>
          <p:cNvPicPr>
            <a:picLocks noChangeAspect="1" noChangeArrowheads="1"/>
          </p:cNvPicPr>
          <p:nvPr/>
        </p:nvPicPr>
        <p:blipFill>
          <a:blip r:embed="rId8" cstate="print">
            <a:extLst>
              <a:ext uri="{28A0092B-C50C-407E-A947-70E740481C1C}">
                <a14:useLocalDpi xmlns:a14="http://schemas.microsoft.com/office/drawing/2010/main" xmlns="" val="0"/>
              </a:ext>
            </a:extLst>
          </a:blip>
          <a:srcRect/>
          <a:stretch>
            <a:fillRect/>
          </a:stretch>
        </p:blipFill>
        <p:spPr bwMode="auto">
          <a:xfrm>
            <a:off x="6395342" y="6158915"/>
            <a:ext cx="2304256" cy="335451"/>
          </a:xfrm>
          <a:prstGeom prst="rect">
            <a:avLst/>
          </a:prstGeom>
          <a:noFill/>
          <a:extLst>
            <a:ext uri="{909E8E84-426E-40DD-AFC4-6F175D3DCCD1}">
              <a14:hiddenFill xmlns:a14="http://schemas.microsoft.com/office/drawing/2010/main" xmlns="">
                <a:solidFill>
                  <a:srgbClr val="FFFFFF"/>
                </a:solidFill>
              </a14:hiddenFill>
            </a:ext>
          </a:extLst>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14348" y="560112"/>
            <a:ext cx="8229600" cy="1428728"/>
          </a:xfrm>
          <a:noFill/>
        </p:spPr>
        <p:txBody>
          <a:bodyPr>
            <a:normAutofit/>
          </a:bodyPr>
          <a:lstStyle/>
          <a:p>
            <a:pPr algn="ctr"/>
            <a:r>
              <a:rPr lang="ru-RU" sz="2400" dirty="0">
                <a:solidFill>
                  <a:schemeClr val="tx1"/>
                </a:solidFill>
                <a:latin typeface="Arial" pitchFamily="34" charset="0"/>
                <a:cs typeface="Arial" pitchFamily="34" charset="0"/>
              </a:rPr>
              <a:t/>
            </a:r>
            <a:br>
              <a:rPr lang="ru-RU" sz="2400" dirty="0">
                <a:solidFill>
                  <a:schemeClr val="tx1"/>
                </a:solidFill>
                <a:latin typeface="Arial" pitchFamily="34" charset="0"/>
                <a:cs typeface="Arial" pitchFamily="34" charset="0"/>
              </a:rPr>
            </a:br>
            <a:r>
              <a:rPr lang="ru-RU" sz="2400" dirty="0">
                <a:solidFill>
                  <a:schemeClr val="tx1"/>
                </a:solidFill>
                <a:latin typeface="Arial" pitchFamily="34" charset="0"/>
                <a:cs typeface="Arial" pitchFamily="34" charset="0"/>
              </a:rPr>
              <a:t>Л</a:t>
            </a:r>
            <a:r>
              <a:rPr lang="ru-RU" sz="2400" dirty="0">
                <a:solidFill>
                  <a:schemeClr val="tx1"/>
                </a:solidFill>
              </a:rPr>
              <a:t>окальные акты, которые нужно разработать по оценке риска</a:t>
            </a:r>
            <a:endParaRPr lang="ru-RU" sz="2400" dirty="0">
              <a:solidFill>
                <a:schemeClr val="tx1"/>
              </a:solidFill>
              <a:latin typeface="Arial" pitchFamily="34" charset="0"/>
              <a:cs typeface="Arial" pitchFamily="34" charset="0"/>
            </a:endParaRPr>
          </a:p>
        </p:txBody>
      </p:sp>
      <p:sp>
        <p:nvSpPr>
          <p:cNvPr id="3" name="Содержимое 2"/>
          <p:cNvSpPr>
            <a:spLocks noGrp="1"/>
          </p:cNvSpPr>
          <p:nvPr>
            <p:ph idx="1"/>
          </p:nvPr>
        </p:nvSpPr>
        <p:spPr>
          <a:xfrm>
            <a:off x="683568" y="1772817"/>
            <a:ext cx="8215370" cy="3816424"/>
          </a:xfrm>
          <a:noFill/>
        </p:spPr>
        <p:txBody>
          <a:bodyPr vert="horz" anchor="t">
            <a:normAutofit/>
          </a:bodyPr>
          <a:lstStyle/>
          <a:p>
            <a:pPr indent="-255905">
              <a:buNone/>
            </a:pPr>
            <a:r>
              <a:rPr lang="ru-RU" sz="1400" dirty="0">
                <a:latin typeface="Arial" pitchFamily="34" charset="0"/>
                <a:cs typeface="Arial" pitchFamily="34" charset="0"/>
              </a:rPr>
              <a:t>                                                                                                </a:t>
            </a:r>
            <a:endParaRPr lang="ru-RU" sz="1400" i="1" dirty="0">
              <a:latin typeface="Arial" pitchFamily="34" charset="0"/>
              <a:cs typeface="Arial" pitchFamily="34" charset="0"/>
            </a:endParaRPr>
          </a:p>
          <a:p>
            <a:pPr marL="566928" indent="-457200" fontAlgn="base">
              <a:buNone/>
            </a:pPr>
            <a:r>
              <a:rPr lang="ru-RU" sz="2400" dirty="0" smtClean="0"/>
              <a:t>1) Положение </a:t>
            </a:r>
            <a:r>
              <a:rPr lang="ru-RU" sz="2400" dirty="0"/>
              <a:t>об оценке </a:t>
            </a:r>
            <a:r>
              <a:rPr lang="ru-RU" sz="2400" dirty="0" smtClean="0"/>
              <a:t>профессиональных рисков </a:t>
            </a:r>
            <a:r>
              <a:rPr lang="en-US" sz="2400" dirty="0"/>
              <a:t>​</a:t>
            </a:r>
            <a:r>
              <a:rPr lang="ru-RU" sz="2400" dirty="0"/>
              <a:t>или Приказ закрепления методики оценки рисков</a:t>
            </a:r>
          </a:p>
          <a:p>
            <a:pPr fontAlgn="base">
              <a:buNone/>
            </a:pPr>
            <a:r>
              <a:rPr lang="ru-RU" sz="2400" dirty="0" smtClean="0"/>
              <a:t>2</a:t>
            </a:r>
            <a:r>
              <a:rPr lang="ru-RU" sz="2400" dirty="0"/>
              <a:t>) Документ для закрепления итогов оценки рисков</a:t>
            </a:r>
            <a:r>
              <a:rPr lang="en-US" sz="2400" dirty="0"/>
              <a:t>​</a:t>
            </a:r>
            <a:endParaRPr lang="ru-RU" sz="2400" dirty="0"/>
          </a:p>
          <a:p>
            <a:pPr fontAlgn="base">
              <a:buNone/>
            </a:pPr>
            <a:r>
              <a:rPr lang="ru-RU" sz="2400" dirty="0" smtClean="0"/>
              <a:t>3</a:t>
            </a:r>
            <a:r>
              <a:rPr lang="ru-RU" sz="2400" dirty="0"/>
              <a:t>) Отразить выявленные опасности и риски в СУОТ</a:t>
            </a:r>
            <a:r>
              <a:rPr lang="en-US" sz="2400" dirty="0"/>
              <a:t>​</a:t>
            </a:r>
            <a:endParaRPr lang="ru-RU" sz="2400" dirty="0"/>
          </a:p>
          <a:p>
            <a:pPr fontAlgn="base">
              <a:buNone/>
            </a:pPr>
            <a:r>
              <a:rPr lang="ru-RU" sz="2400" dirty="0" smtClean="0"/>
              <a:t>4</a:t>
            </a:r>
            <a:r>
              <a:rPr lang="ru-RU" sz="2400" dirty="0"/>
              <a:t>) План мероприятий по устранению рисков</a:t>
            </a:r>
            <a:r>
              <a:rPr lang="en-US" sz="2400" dirty="0"/>
              <a:t>​</a:t>
            </a:r>
            <a:endParaRPr lang="ru-RU" sz="2400" dirty="0"/>
          </a:p>
          <a:p>
            <a:pPr fontAlgn="base">
              <a:buNone/>
            </a:pPr>
            <a:r>
              <a:rPr lang="ru-RU" sz="2400" dirty="0" smtClean="0"/>
              <a:t>5</a:t>
            </a:r>
            <a:r>
              <a:rPr lang="ru-RU" sz="2400" dirty="0"/>
              <a:t>) Порядок доведения итогов оценки риска до работников</a:t>
            </a:r>
            <a:endParaRPr lang="en-US" sz="2400" dirty="0"/>
          </a:p>
          <a:p>
            <a:pPr indent="-255905" algn="ctr">
              <a:buNone/>
            </a:pPr>
            <a:endParaRPr lang="ru-RU" sz="2200" b="1" dirty="0">
              <a:latin typeface="Times New Roman" pitchFamily="18" charset="0"/>
              <a:cs typeface="Times New Roman" pitchFamily="18" charset="0"/>
            </a:endParaRPr>
          </a:p>
        </p:txBody>
      </p:sp>
      <p:sp>
        <p:nvSpPr>
          <p:cNvPr id="4" name="Номер слайда 3"/>
          <p:cNvSpPr>
            <a:spLocks noGrp="1"/>
          </p:cNvSpPr>
          <p:nvPr>
            <p:ph type="sldNum" sz="quarter" idx="12"/>
          </p:nvPr>
        </p:nvSpPr>
        <p:spPr/>
        <p:txBody>
          <a:bodyPr/>
          <a:lstStyle/>
          <a:p>
            <a:pPr>
              <a:defRPr/>
            </a:pPr>
            <a:fld id="{12FB417F-1037-4842-BE13-87F673E973DA}" type="slidenum">
              <a:rPr lang="ru-RU" smtClean="0"/>
              <a:pPr>
                <a:defRPr/>
              </a:pPr>
              <a:t>8</a:t>
            </a:fld>
            <a:endParaRPr lang="ru-RU"/>
          </a:p>
        </p:txBody>
      </p:sp>
      <p:pic>
        <p:nvPicPr>
          <p:cNvPr id="5" name="Picture 2" descr="D:\Рекламные материалы\Логотипы\С ОТ НН.pn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4422317" y="6093296"/>
            <a:ext cx="1628775" cy="447675"/>
          </a:xfrm>
          <a:prstGeom prst="rect">
            <a:avLst/>
          </a:prstGeom>
          <a:noFill/>
          <a:extLst>
            <a:ext uri="{909E8E84-426E-40DD-AFC4-6F175D3DCCD1}">
              <a14:hiddenFill xmlns:a14="http://schemas.microsoft.com/office/drawing/2010/main" xmlns="">
                <a:solidFill>
                  <a:srgbClr val="FFFFFF"/>
                </a:solidFill>
              </a14:hiddenFill>
            </a:ext>
          </a:extLst>
        </p:spPr>
      </p:pic>
      <p:pic>
        <p:nvPicPr>
          <p:cNvPr id="6" name="Picture 3" descr="D:\Рекламные материалы\Логотипы\SSOT_BW.pn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6395342" y="6158915"/>
            <a:ext cx="2304256" cy="335451"/>
          </a:xfrm>
          <a:prstGeom prst="rect">
            <a:avLst/>
          </a:prstGeom>
          <a:noFill/>
          <a:extLst>
            <a:ext uri="{909E8E84-426E-40DD-AFC4-6F175D3DCCD1}">
              <a14:hiddenFill xmlns:a14="http://schemas.microsoft.com/office/drawing/2010/main" xmlns="">
                <a:solidFill>
                  <a:srgbClr val="FFFFFF"/>
                </a:solidFill>
              </a14:hiddenFill>
            </a:ext>
          </a:extLst>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83568" y="620688"/>
            <a:ext cx="8229600" cy="576064"/>
          </a:xfrm>
          <a:noFill/>
        </p:spPr>
        <p:txBody>
          <a:bodyPr>
            <a:normAutofit fontScale="90000"/>
          </a:bodyPr>
          <a:lstStyle/>
          <a:p>
            <a:pPr algn="ctr"/>
            <a:r>
              <a:rPr lang="ru-RU" sz="2400" dirty="0">
                <a:solidFill>
                  <a:schemeClr val="tx1"/>
                </a:solidFill>
                <a:latin typeface="Arial" pitchFamily="34" charset="0"/>
                <a:cs typeface="Arial" pitchFamily="34" charset="0"/>
              </a:rPr>
              <a:t/>
            </a:r>
            <a:br>
              <a:rPr lang="ru-RU" sz="2400" dirty="0">
                <a:solidFill>
                  <a:schemeClr val="tx1"/>
                </a:solidFill>
                <a:latin typeface="Arial" pitchFamily="34" charset="0"/>
                <a:cs typeface="Arial" pitchFamily="34" charset="0"/>
              </a:rPr>
            </a:br>
            <a:r>
              <a:rPr lang="ru-RU" sz="2400" b="1" dirty="0" smtClean="0">
                <a:solidFill>
                  <a:schemeClr val="tx1"/>
                </a:solidFill>
                <a:latin typeface="Arial" pitchFamily="34" charset="0"/>
                <a:cs typeface="Arial" pitchFamily="34" charset="0"/>
              </a:rPr>
              <a:t>Алгоритм:</a:t>
            </a:r>
            <a:r>
              <a:rPr lang="ru-RU" sz="2400" b="1" dirty="0" smtClean="0"/>
              <a:t> как выстроить оценку рисков</a:t>
            </a:r>
            <a:br>
              <a:rPr lang="ru-RU" sz="2400" b="1" dirty="0" smtClean="0"/>
            </a:br>
            <a:endParaRPr lang="ru-RU" sz="2400" dirty="0">
              <a:solidFill>
                <a:schemeClr val="tx1"/>
              </a:solidFill>
              <a:latin typeface="Arial" pitchFamily="34" charset="0"/>
              <a:cs typeface="Arial" pitchFamily="34" charset="0"/>
            </a:endParaRPr>
          </a:p>
        </p:txBody>
      </p:sp>
      <p:sp>
        <p:nvSpPr>
          <p:cNvPr id="3" name="Содержимое 2"/>
          <p:cNvSpPr>
            <a:spLocks noGrp="1"/>
          </p:cNvSpPr>
          <p:nvPr>
            <p:ph idx="1"/>
          </p:nvPr>
        </p:nvSpPr>
        <p:spPr>
          <a:xfrm>
            <a:off x="683568" y="2708921"/>
            <a:ext cx="8215370" cy="1800200"/>
          </a:xfrm>
          <a:noFill/>
        </p:spPr>
        <p:txBody>
          <a:bodyPr vert="horz" anchor="t">
            <a:normAutofit fontScale="92500" lnSpcReduction="20000"/>
          </a:bodyPr>
          <a:lstStyle/>
          <a:p>
            <a:pPr indent="-255905">
              <a:buNone/>
            </a:pPr>
            <a:r>
              <a:rPr lang="ru-RU" sz="1000" dirty="0">
                <a:latin typeface="Arial" pitchFamily="34" charset="0"/>
                <a:cs typeface="Arial" pitchFamily="34" charset="0"/>
              </a:rPr>
              <a:t>                                                                                                </a:t>
            </a:r>
            <a:endParaRPr lang="ru-RU" sz="1000" i="1" dirty="0">
              <a:latin typeface="Arial" pitchFamily="34" charset="0"/>
              <a:cs typeface="Arial" pitchFamily="34" charset="0"/>
            </a:endParaRPr>
          </a:p>
          <a:p>
            <a:pPr>
              <a:buNone/>
            </a:pPr>
            <a:r>
              <a:rPr lang="ru-RU" sz="1200" b="1" dirty="0" smtClean="0"/>
              <a:t>Шаг 1. Назначьте работников, которые будут проводить оценку рисков</a:t>
            </a:r>
          </a:p>
          <a:p>
            <a:pPr>
              <a:buNone/>
            </a:pPr>
            <a:r>
              <a:rPr lang="ru-RU" sz="1200" dirty="0" smtClean="0"/>
              <a:t>Оценку рисков может проводить служба охраны труда совместно с производственно-техническим отделом.</a:t>
            </a:r>
          </a:p>
          <a:p>
            <a:pPr>
              <a:buNone/>
            </a:pPr>
            <a:r>
              <a:rPr lang="ru-RU" sz="1200" dirty="0" smtClean="0"/>
              <a:t>	Эффективнее — создать отдельную оценочную группу из 3–7 человек. Назначить в ней руководителя, который будет связующим звеном между руководством и персоналом предприятия. Также к оценке рисков можно привлечь экспертов из сторонних организаций.</a:t>
            </a:r>
          </a:p>
          <a:p>
            <a:pPr>
              <a:buNone/>
            </a:pPr>
            <a:endParaRPr lang="ru-RU" sz="1200" dirty="0" smtClean="0"/>
          </a:p>
          <a:p>
            <a:pPr>
              <a:buNone/>
            </a:pPr>
            <a:r>
              <a:rPr lang="ru-RU" sz="1200" dirty="0" smtClean="0"/>
              <a:t>Оценка рисков — комплексная задача, поэтому выполнять ее лучше силами трудового коллектива. </a:t>
            </a:r>
          </a:p>
          <a:p>
            <a:pPr>
              <a:buNone/>
            </a:pPr>
            <a:r>
              <a:rPr lang="ru-RU" sz="1200" dirty="0" smtClean="0"/>
              <a:t>	Для работы привлекают сотрудников из разных подразделений и уровней управления, используют при этом принцип Р — С — Р (работодатель — специалисты — работники).</a:t>
            </a:r>
          </a:p>
          <a:p>
            <a:pPr indent="-255905">
              <a:buNone/>
            </a:pPr>
            <a:endParaRPr lang="ru-RU" sz="2000" dirty="0" smtClean="0"/>
          </a:p>
        </p:txBody>
      </p:sp>
      <p:sp>
        <p:nvSpPr>
          <p:cNvPr id="4" name="Номер слайда 3"/>
          <p:cNvSpPr>
            <a:spLocks noGrp="1"/>
          </p:cNvSpPr>
          <p:nvPr>
            <p:ph type="sldNum" sz="quarter" idx="12"/>
          </p:nvPr>
        </p:nvSpPr>
        <p:spPr/>
        <p:txBody>
          <a:bodyPr/>
          <a:lstStyle/>
          <a:p>
            <a:pPr>
              <a:defRPr/>
            </a:pPr>
            <a:fld id="{12FB417F-1037-4842-BE13-87F673E973DA}" type="slidenum">
              <a:rPr lang="ru-RU" smtClean="0"/>
              <a:pPr>
                <a:defRPr/>
              </a:pPr>
              <a:t>9</a:t>
            </a:fld>
            <a:endParaRPr lang="ru-RU"/>
          </a:p>
        </p:txBody>
      </p:sp>
      <p:pic>
        <p:nvPicPr>
          <p:cNvPr id="5" name="Picture 2" descr="D:\Рекламные материалы\Логотипы\С ОТ НН.pn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4422317" y="6093296"/>
            <a:ext cx="1628775" cy="447675"/>
          </a:xfrm>
          <a:prstGeom prst="rect">
            <a:avLst/>
          </a:prstGeom>
          <a:noFill/>
          <a:extLst>
            <a:ext uri="{909E8E84-426E-40DD-AFC4-6F175D3DCCD1}">
              <a14:hiddenFill xmlns:a14="http://schemas.microsoft.com/office/drawing/2010/main" xmlns="">
                <a:solidFill>
                  <a:srgbClr val="FFFFFF"/>
                </a:solidFill>
              </a14:hiddenFill>
            </a:ext>
          </a:extLst>
        </p:spPr>
      </p:pic>
      <p:pic>
        <p:nvPicPr>
          <p:cNvPr id="6" name="Picture 3" descr="D:\Рекламные материалы\Логотипы\SSOT_BW.pn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6395342" y="6158915"/>
            <a:ext cx="2304256" cy="335451"/>
          </a:xfrm>
          <a:prstGeom prst="rect">
            <a:avLst/>
          </a:prstGeom>
          <a:noFill/>
          <a:extLst>
            <a:ext uri="{909E8E84-426E-40DD-AFC4-6F175D3DCCD1}">
              <a14:hiddenFill xmlns:a14="http://schemas.microsoft.com/office/drawing/2010/main" xmlns="">
                <a:solidFill>
                  <a:srgbClr val="FFFFFF"/>
                </a:solidFill>
              </a14:hiddenFill>
            </a:ext>
          </a:extLst>
        </p:spPr>
      </p:pic>
      <p:pic>
        <p:nvPicPr>
          <p:cNvPr id="1028" name="Picture 4"/>
          <p:cNvPicPr>
            <a:picLocks noChangeAspect="1" noChangeArrowheads="1"/>
          </p:cNvPicPr>
          <p:nvPr/>
        </p:nvPicPr>
        <p:blipFill>
          <a:blip r:embed="rId4" cstate="print"/>
          <a:srcRect/>
          <a:stretch>
            <a:fillRect/>
          </a:stretch>
        </p:blipFill>
        <p:spPr bwMode="auto">
          <a:xfrm>
            <a:off x="539552" y="1412776"/>
            <a:ext cx="7848600" cy="1104900"/>
          </a:xfrm>
          <a:prstGeom prst="rect">
            <a:avLst/>
          </a:prstGeom>
          <a:noFill/>
          <a:ln w="9525">
            <a:noFill/>
            <a:miter lim="800000"/>
            <a:headEnd/>
            <a:tailEnd/>
          </a:ln>
        </p:spPr>
      </p:pic>
      <p:pic>
        <p:nvPicPr>
          <p:cNvPr id="1030" name="Picture 6"/>
          <p:cNvPicPr>
            <a:picLocks noChangeAspect="1" noChangeArrowheads="1"/>
          </p:cNvPicPr>
          <p:nvPr/>
        </p:nvPicPr>
        <p:blipFill>
          <a:blip r:embed="rId5" cstate="print"/>
          <a:srcRect/>
          <a:stretch>
            <a:fillRect/>
          </a:stretch>
        </p:blipFill>
        <p:spPr bwMode="auto">
          <a:xfrm>
            <a:off x="467544" y="4653136"/>
            <a:ext cx="3405220" cy="1944216"/>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Городская">
  <a:themeElements>
    <a:clrScheme name="Городская">
      <a:dk1>
        <a:sysClr val="windowText" lastClr="000000"/>
      </a:dk1>
      <a:lt1>
        <a:sysClr val="window" lastClr="FFFFFF"/>
      </a:lt1>
      <a:dk2>
        <a:srgbClr val="424456"/>
      </a:dk2>
      <a:lt2>
        <a:srgbClr val="DEDEDE"/>
      </a:lt2>
      <a:accent1>
        <a:srgbClr val="53548A"/>
      </a:accent1>
      <a:accent2>
        <a:srgbClr val="438086"/>
      </a:accent2>
      <a:accent3>
        <a:srgbClr val="A04DA3"/>
      </a:accent3>
      <a:accent4>
        <a:srgbClr val="C4652D"/>
      </a:accent4>
      <a:accent5>
        <a:srgbClr val="8B5D3D"/>
      </a:accent5>
      <a:accent6>
        <a:srgbClr val="5C92B5"/>
      </a:accent6>
      <a:hlink>
        <a:srgbClr val="67AFBD"/>
      </a:hlink>
      <a:folHlink>
        <a:srgbClr val="C2A874"/>
      </a:folHlink>
    </a:clrScheme>
    <a:fontScheme name="Городская">
      <a:majorFont>
        <a:latin typeface="Trebuchet MS"/>
        <a:ea typeface=""/>
        <a:cs typeface=""/>
        <a:font script="Jpan" typeface="HGｺﾞｼｯｸM"/>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Georgia"/>
        <a:ea typeface=""/>
        <a:cs typeface=""/>
        <a:font script="Jpan" typeface="HG明朝B"/>
        <a:font script="Hang" typeface="맑은 고딕"/>
        <a:font script="Hans" typeface="宋体"/>
        <a:font script="Hant" typeface="新細明體"/>
        <a:font script="Arab" typeface="Arial"/>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Городская">
      <a:fillStyleLst>
        <a:solidFill>
          <a:schemeClr val="phClr"/>
        </a:solidFill>
        <a:gradFill rotWithShape="1">
          <a:gsLst>
            <a:gs pos="0">
              <a:schemeClr val="phClr">
                <a:tint val="1000"/>
                <a:satMod val="255000"/>
              </a:schemeClr>
            </a:gs>
            <a:gs pos="55000">
              <a:schemeClr val="phClr">
                <a:tint val="12000"/>
                <a:satMod val="255000"/>
              </a:schemeClr>
            </a:gs>
            <a:gs pos="100000">
              <a:schemeClr val="phClr">
                <a:tint val="45000"/>
                <a:satMod val="250000"/>
              </a:schemeClr>
            </a:gs>
          </a:gsLst>
          <a:path path="circle">
            <a:fillToRect l="-40000" t="-90000" r="140000" b="190000"/>
          </a:path>
        </a:gradFill>
        <a:gradFill rotWithShape="1">
          <a:gsLst>
            <a:gs pos="0">
              <a:schemeClr val="phClr">
                <a:tint val="43000"/>
                <a:satMod val="165000"/>
              </a:schemeClr>
            </a:gs>
            <a:gs pos="55000">
              <a:schemeClr val="phClr">
                <a:tint val="83000"/>
                <a:satMod val="155000"/>
              </a:schemeClr>
            </a:gs>
            <a:gs pos="100000">
              <a:schemeClr val="phClr">
                <a:shade val="85000"/>
              </a:schemeClr>
            </a:gs>
          </a:gsLst>
          <a:path path="circle">
            <a:fillToRect l="-40000" t="-90000" r="140000" b="190000"/>
          </a:path>
        </a:gradFill>
      </a:fillStyleLst>
      <a:lnStyleLst>
        <a:ln w="9525" cap="flat" cmpd="sng" algn="ctr">
          <a:solidFill>
            <a:schemeClr val="phClr"/>
          </a:solidFill>
          <a:prstDash val="solid"/>
        </a:ln>
        <a:ln w="19050" cap="flat" cmpd="sng" algn="ctr">
          <a:solidFill>
            <a:schemeClr val="phClr"/>
          </a:solidFill>
          <a:prstDash val="solid"/>
        </a:ln>
        <a:ln w="31750" cap="flat" cmpd="sng" algn="ctr">
          <a:solidFill>
            <a:schemeClr val="phClr"/>
          </a:solidFill>
          <a:prstDash val="solid"/>
        </a:ln>
      </a:lnStyleLst>
      <a:effectStyleLst>
        <a:effectStyle>
          <a:effectLst>
            <a:outerShdw blurRad="51500" dist="25400" dir="5400000" rotWithShape="0">
              <a:srgbClr val="000000">
                <a:alpha val="40000"/>
              </a:srgbClr>
            </a:outerShdw>
          </a:effectLst>
        </a:effectStyle>
        <a:effectStyle>
          <a:effectLst>
            <a:outerShdw blurRad="50800" dist="25400" dir="5400000" rotWithShape="0">
              <a:srgbClr val="000000">
                <a:alpha val="4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flat" dir="t">
              <a:rot lat="0" lon="0" rev="20040000"/>
            </a:lightRig>
          </a:scene3d>
          <a:sp3d contourW="12700" prstMaterial="dkEdge">
            <a:bevelT w="25400" h="38100" prst="convex"/>
            <a:contourClr>
              <a:schemeClr val="phClr">
                <a:satMod val="115000"/>
              </a:schemeClr>
            </a:contourClr>
          </a:sp3d>
        </a:effectStyle>
      </a:effectStyleLst>
      <a:bgFillStyleLst>
        <a:solidFill>
          <a:schemeClr val="phClr"/>
        </a:solidFill>
        <a:gradFill rotWithShape="1">
          <a:gsLst>
            <a:gs pos="100000">
              <a:schemeClr val="phClr">
                <a:tint val="80000"/>
                <a:satMod val="250000"/>
              </a:schemeClr>
            </a:gs>
            <a:gs pos="60000">
              <a:schemeClr val="phClr">
                <a:shade val="38000"/>
                <a:satMod val="175000"/>
              </a:schemeClr>
            </a:gs>
            <a:gs pos="0">
              <a:schemeClr val="phClr">
                <a:shade val="30000"/>
                <a:satMod val="175000"/>
              </a:schemeClr>
            </a:gs>
          </a:gsLst>
          <a:lin ang="5400000" scaled="0"/>
        </a:gradFill>
        <a:blipFill>
          <a:blip xmlns:r="http://schemas.openxmlformats.org/officeDocument/2006/relationships" r:embed="rId1">
            <a:duotone>
              <a:schemeClr val="phClr">
                <a:shade val="48000"/>
              </a:schemeClr>
              <a:schemeClr val="phClr">
                <a:tint val="96000"/>
                <a:satMod val="150000"/>
              </a:schemeClr>
            </a:duotone>
          </a:blip>
          <a:tile tx="0" ty="0" sx="80000" sy="80000" flip="none" algn="tl"/>
        </a:blipFill>
      </a:bgFillStyleLst>
    </a:fmtScheme>
  </a:themeElements>
  <a:objectDefaults/>
  <a:extraClrSchemeLst/>
</a:theme>
</file>

<file path=ppt/theme/theme2.xml><?xml version="1.0" encoding="utf-8"?>
<a:theme xmlns:a="http://schemas.openxmlformats.org/drawingml/2006/main" name="Тема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13201</TotalTime>
  <Words>1051</Words>
  <Application>Microsoft Office PowerPoint</Application>
  <PresentationFormat>Экран (4:3)</PresentationFormat>
  <Paragraphs>285</Paragraphs>
  <Slides>51</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51</vt:i4>
      </vt:variant>
    </vt:vector>
  </HeadingPairs>
  <TitlesOfParts>
    <vt:vector size="52" baseType="lpstr">
      <vt:lpstr>Городская</vt:lpstr>
      <vt:lpstr>Слайд 1</vt:lpstr>
      <vt:lpstr> Х раздел Трудового кодекса РФ</vt:lpstr>
      <vt:lpstr> Риск-ориентированный подход к проведению плановых проверок ГИТ подразумевает применение чек-листов​</vt:lpstr>
      <vt:lpstr>Чек-лист ГИТ № 31</vt:lpstr>
      <vt:lpstr>Блок-схема Роструда, которую используют для проверок</vt:lpstr>
      <vt:lpstr> Типовое положение о системе управления охраной труда, утв. приказом Минтруда № 438н предусматривает: </vt:lpstr>
      <vt:lpstr> Методика оценки риска и идентификации опасностей </vt:lpstr>
      <vt:lpstr> Локальные акты, которые нужно разработать по оценке риска</vt:lpstr>
      <vt:lpstr> Алгоритм: как выстроить оценку рисков </vt:lpstr>
      <vt:lpstr> Алгоритм: как выстроить оценку рисков </vt:lpstr>
      <vt:lpstr> Алгоритм: как выстроить оценку рисков </vt:lpstr>
      <vt:lpstr> Алгоритм: как выстроить оценку рисков </vt:lpstr>
      <vt:lpstr> Алгоритм: как выстроить оценку рисков </vt:lpstr>
      <vt:lpstr> Алгоритм: как выстроить оценку рисков Пример идентификации опасностей на рабочих местах </vt:lpstr>
      <vt:lpstr> Алгоритм: как выстроить оценку рисков </vt:lpstr>
      <vt:lpstr> Алгоритм: как выстроить оценку рисков </vt:lpstr>
      <vt:lpstr> Алгоритм: как выстроить оценку рисков </vt:lpstr>
      <vt:lpstr> 3 задачи, которые нужно выполнить при оценке рисков  </vt:lpstr>
      <vt:lpstr> Управление профрисками </vt:lpstr>
      <vt:lpstr> Алгоритм: как выстроить оценку рисков </vt:lpstr>
      <vt:lpstr>Какими документами пользоваться при разработке системы оценки рисков</vt:lpstr>
      <vt:lpstr>Как оценивают профриски на практике  Пример - магазин торговой сети, продает одежду  </vt:lpstr>
      <vt:lpstr>Как оценивают профриски на практике  Пример - магазин торговой сети, продает одежду</vt:lpstr>
      <vt:lpstr>Пример.  Менеджерская комната магазина</vt:lpstr>
      <vt:lpstr>Как оценивали уровень профрисков</vt:lpstr>
      <vt:lpstr>Как оценивали уровень профрисков</vt:lpstr>
      <vt:lpstr>Пример. Рассмотрим на примере склада в магазине, как рассчитать ИПР с помощью метода Файна-Кинни</vt:lpstr>
      <vt:lpstr>Как разрабатывали мероприятия по снижению уровня профрисков</vt:lpstr>
      <vt:lpstr>Пример. Сотрудники магазина часть рабочего времени проводят в витрине магазина, украшая ее. Разберем, как разработать корректирующие мероприятия, чтобы снизить уровень риска в этой рабочей зоне.</vt:lpstr>
      <vt:lpstr>Как эксперты выявили опасности в рабочих зонах и оценили уровни профрисков на всем объекте</vt:lpstr>
      <vt:lpstr>Слайд 31</vt:lpstr>
      <vt:lpstr>Слайд 32</vt:lpstr>
      <vt:lpstr>Слайд 33</vt:lpstr>
      <vt:lpstr>Слайд 34</vt:lpstr>
      <vt:lpstr>Слайд 35</vt:lpstr>
      <vt:lpstr>Слайд 36</vt:lpstr>
      <vt:lpstr>Слайд 37</vt:lpstr>
      <vt:lpstr>Слайд 38</vt:lpstr>
      <vt:lpstr>Слайд 39</vt:lpstr>
      <vt:lpstr>Слайд 40</vt:lpstr>
      <vt:lpstr>Слайд 41</vt:lpstr>
      <vt:lpstr>Слайд 42</vt:lpstr>
      <vt:lpstr>Слайд 43</vt:lpstr>
      <vt:lpstr>Слайд 44</vt:lpstr>
      <vt:lpstr>Слайд 45</vt:lpstr>
      <vt:lpstr>Слайд 46</vt:lpstr>
      <vt:lpstr>Слайд 47</vt:lpstr>
      <vt:lpstr>Слайд 48</vt:lpstr>
      <vt:lpstr>Слайд 49</vt:lpstr>
      <vt:lpstr>Слайд 50</vt:lpstr>
      <vt:lpstr> СПАСИБО ЗА ВНИМАНИЕ!   </vt:lpstr>
    </vt:vector>
  </TitlesOfParts>
  <Company>ФГУ "ВНИИ ОиЭТ"</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ВНИИ ОХРАНЫ И ЭКОНОМИКИ ТРУДА</dc:title>
  <dc:creator>Андрей</dc:creator>
  <cp:lastModifiedBy>RePack by SPecialiST</cp:lastModifiedBy>
  <cp:revision>2007</cp:revision>
  <dcterms:created xsi:type="dcterms:W3CDTF">2012-04-26T17:44:31Z</dcterms:created>
  <dcterms:modified xsi:type="dcterms:W3CDTF">2020-03-31T08:32:46Z</dcterms:modified>
</cp:coreProperties>
</file>