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3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orient="horz" pos="3997" userDrawn="1">
          <p15:clr>
            <a:srgbClr val="A4A3A4"/>
          </p15:clr>
        </p15:guide>
        <p15:guide id="7" orient="horz" pos="3771">
          <p15:clr>
            <a:srgbClr val="A4A3A4"/>
          </p15:clr>
        </p15:guide>
        <p15:guide id="8" orient="horz" pos="2257">
          <p15:clr>
            <a:srgbClr val="A4A3A4"/>
          </p15:clr>
        </p15:guide>
        <p15:guide id="9" pos="3522">
          <p15:clr>
            <a:srgbClr val="A4A3A4"/>
          </p15:clr>
        </p15:guide>
        <p15:guide id="10" pos="286">
          <p15:clr>
            <a:srgbClr val="A4A3A4"/>
          </p15:clr>
        </p15:guide>
        <p15:guide id="11" pos="235">
          <p15:clr>
            <a:srgbClr val="A4A3A4"/>
          </p15:clr>
        </p15:guide>
        <p15:guide id="12" pos="7379">
          <p15:clr>
            <a:srgbClr val="A4A3A4"/>
          </p15:clr>
        </p15:guide>
        <p15:guide id="13" pos="3523">
          <p15:clr>
            <a:srgbClr val="A4A3A4"/>
          </p15:clr>
        </p15:guide>
        <p15:guide id="14" pos="28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329"/>
    <a:srgbClr val="239CD2"/>
    <a:srgbClr val="4EB051"/>
    <a:srgbClr val="F7A823"/>
    <a:srgbClr val="9F9F9F"/>
    <a:srgbClr val="DA3233"/>
    <a:srgbClr val="159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2" autoAdjust="0"/>
    <p:restoredTop sz="90979" autoAdjust="0"/>
  </p:normalViewPr>
  <p:slideViewPr>
    <p:cSldViewPr snapToGrid="0" showGuides="1">
      <p:cViewPr varScale="1">
        <p:scale>
          <a:sx n="83" d="100"/>
          <a:sy n="83" d="100"/>
        </p:scale>
        <p:origin x="-1044" y="-96"/>
      </p:cViewPr>
      <p:guideLst>
        <p:guide orient="horz" pos="2160"/>
        <p:guide orient="horz" pos="981"/>
        <p:guide orient="horz" pos="3997"/>
        <p:guide orient="horz" pos="3771"/>
        <p:guide orient="horz" pos="2257"/>
        <p:guide pos="3840"/>
        <p:guide pos="234"/>
        <p:guide pos="7378"/>
        <p:guide pos="3522"/>
        <p:guide pos="286"/>
        <p:guide pos="235"/>
        <p:guide pos="7379"/>
        <p:guide pos="3523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159FD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59-4EE0-A2DF-CA7DC32D0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4EB05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\О\с\н\о\в\н\о\й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59-4EE0-A2DF-CA7DC32D05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7A82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\О\с\н\о\в\н\о\й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59-4EE0-A2DF-CA7DC32D0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19200"/>
        <c:axId val="74020736"/>
      </c:barChart>
      <c:catAx>
        <c:axId val="7401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020736"/>
        <c:crosses val="autoZero"/>
        <c:auto val="1"/>
        <c:lblAlgn val="ctr"/>
        <c:lblOffset val="100"/>
        <c:noMultiLvlLbl val="0"/>
      </c:catAx>
      <c:valAx>
        <c:axId val="7402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01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7B97492-8A80-4D0C-9200-E8C9B892FF0C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A0F341F-4B43-4AC9-BF8F-BAD42C384B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9C03F57-C8F4-41DE-99E0-BACF82DABA5F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859C782-8566-4F6B-9642-B7D09ECFA7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9C782-8566-4F6B-9642-B7D09ECFA7C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62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80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6123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386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тбивочный Красный">
    <p:bg>
      <p:bgPr>
        <a:solidFill>
          <a:srgbClr val="E523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80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8847" y="5510649"/>
            <a:ext cx="1565005" cy="1150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E5232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8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овной крас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E52329">
                <a:tint val="45000"/>
                <a:satMod val="400000"/>
              </a:srgbClr>
            </a:duotone>
            <a:lum bright="40000"/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/>
          <a:srcRect r="458"/>
          <a:stretch/>
        </p:blipFill>
        <p:spPr>
          <a:xfrm>
            <a:off x="-8242" y="2720"/>
            <a:ext cx="12204935" cy="10120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61735" y="357810"/>
            <a:ext cx="9935817" cy="606287"/>
          </a:xfrm>
        </p:spPr>
        <p:txBody>
          <a:bodyPr/>
          <a:lstStyle>
            <a:lvl1pPr>
              <a:defRPr>
                <a:solidFill>
                  <a:srgbClr val="E5232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261731" y="1612683"/>
            <a:ext cx="3458500" cy="243322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7191" y="6356358"/>
            <a:ext cx="2743200" cy="365125"/>
          </a:xfrm>
        </p:spPr>
        <p:txBody>
          <a:bodyPr/>
          <a:lstStyle/>
          <a:p>
            <a:fld id="{84049D09-805E-4DF5-800B-D3C77666E9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261735" y="983977"/>
            <a:ext cx="9935817" cy="337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E5232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Образец подзаголовка</a:t>
            </a:r>
          </a:p>
        </p:txBody>
      </p:sp>
      <p:graphicFrame>
        <p:nvGraphicFramePr>
          <p:cNvPr id="13" name="Диаграмма 12"/>
          <p:cNvGraphicFramePr/>
          <p:nvPr userDrawn="1">
            <p:extLst>
              <p:ext uri="{D42A27DB-BD31-4B8C-83A1-F6EECF244321}">
                <p14:modId xmlns:p14="http://schemas.microsoft.com/office/powerpoint/2010/main" val="2691336637"/>
              </p:ext>
            </p:extLst>
          </p:nvPr>
        </p:nvGraphicFramePr>
        <p:xfrm>
          <a:off x="4258854" y="1578282"/>
          <a:ext cx="7579639" cy="493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261731" y="4092836"/>
            <a:ext cx="3458500" cy="2433224"/>
          </a:xfrm>
        </p:spPr>
        <p:txBody>
          <a:bodyPr>
            <a:normAutofit/>
          </a:bodyPr>
          <a:lstStyle>
            <a:lvl1pPr marL="0" indent="180000">
              <a:lnSpc>
                <a:spcPct val="100000"/>
              </a:lnSpc>
              <a:spcBef>
                <a:spcPts val="600"/>
              </a:spcBef>
              <a:buClr>
                <a:srgbClr val="E52329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5" name="object 51"/>
          <p:cNvSpPr/>
          <p:nvPr userDrawn="1"/>
        </p:nvSpPr>
        <p:spPr>
          <a:xfrm>
            <a:off x="11614603" y="6347335"/>
            <a:ext cx="340036" cy="353083"/>
          </a:xfrm>
          <a:custGeom>
            <a:avLst/>
            <a:gdLst/>
            <a:ahLst/>
            <a:cxnLst/>
            <a:rect l="l" t="t" r="r" b="b"/>
            <a:pathLst>
              <a:path w="2068829" h="2148204">
                <a:moveTo>
                  <a:pt x="1335146" y="44849"/>
                </a:moveTo>
                <a:lnTo>
                  <a:pt x="1288243" y="31758"/>
                </a:lnTo>
                <a:lnTo>
                  <a:pt x="1241249" y="20957"/>
                </a:lnTo>
                <a:lnTo>
                  <a:pt x="1194225" y="12414"/>
                </a:lnTo>
                <a:lnTo>
                  <a:pt x="1147234" y="6096"/>
                </a:lnTo>
                <a:lnTo>
                  <a:pt x="1100338" y="1968"/>
                </a:lnTo>
                <a:lnTo>
                  <a:pt x="1053599" y="0"/>
                </a:lnTo>
                <a:lnTo>
                  <a:pt x="1007078" y="156"/>
                </a:lnTo>
                <a:lnTo>
                  <a:pt x="960837" y="2404"/>
                </a:lnTo>
                <a:lnTo>
                  <a:pt x="914940" y="6712"/>
                </a:lnTo>
                <a:lnTo>
                  <a:pt x="869446" y="13046"/>
                </a:lnTo>
                <a:lnTo>
                  <a:pt x="824420" y="21372"/>
                </a:lnTo>
                <a:lnTo>
                  <a:pt x="779921" y="31659"/>
                </a:lnTo>
                <a:lnTo>
                  <a:pt x="736013" y="43873"/>
                </a:lnTo>
                <a:lnTo>
                  <a:pt x="692757" y="57980"/>
                </a:lnTo>
                <a:lnTo>
                  <a:pt x="650216" y="73948"/>
                </a:lnTo>
                <a:lnTo>
                  <a:pt x="608450" y="91744"/>
                </a:lnTo>
                <a:lnTo>
                  <a:pt x="567523" y="111335"/>
                </a:lnTo>
                <a:lnTo>
                  <a:pt x="527496" y="132687"/>
                </a:lnTo>
                <a:lnTo>
                  <a:pt x="488432" y="155768"/>
                </a:lnTo>
                <a:lnTo>
                  <a:pt x="450391" y="180545"/>
                </a:lnTo>
                <a:lnTo>
                  <a:pt x="413436" y="206984"/>
                </a:lnTo>
                <a:lnTo>
                  <a:pt x="377630" y="235052"/>
                </a:lnTo>
                <a:lnTo>
                  <a:pt x="343033" y="264716"/>
                </a:lnTo>
                <a:lnTo>
                  <a:pt x="309708" y="295944"/>
                </a:lnTo>
                <a:lnTo>
                  <a:pt x="277717" y="328703"/>
                </a:lnTo>
                <a:lnTo>
                  <a:pt x="247122" y="362958"/>
                </a:lnTo>
                <a:lnTo>
                  <a:pt x="217984" y="398678"/>
                </a:lnTo>
                <a:lnTo>
                  <a:pt x="190367" y="435828"/>
                </a:lnTo>
                <a:lnTo>
                  <a:pt x="164331" y="474377"/>
                </a:lnTo>
                <a:lnTo>
                  <a:pt x="139939" y="514290"/>
                </a:lnTo>
                <a:lnTo>
                  <a:pt x="117252" y="555536"/>
                </a:lnTo>
                <a:lnTo>
                  <a:pt x="96333" y="598080"/>
                </a:lnTo>
                <a:lnTo>
                  <a:pt x="77243" y="641890"/>
                </a:lnTo>
                <a:lnTo>
                  <a:pt x="60045" y="686933"/>
                </a:lnTo>
                <a:lnTo>
                  <a:pt x="44801" y="733176"/>
                </a:lnTo>
                <a:lnTo>
                  <a:pt x="31227" y="782000"/>
                </a:lnTo>
                <a:lnTo>
                  <a:pt x="20148" y="830912"/>
                </a:lnTo>
                <a:lnTo>
                  <a:pt x="11524" y="879844"/>
                </a:lnTo>
                <a:lnTo>
                  <a:pt x="5318" y="928726"/>
                </a:lnTo>
                <a:lnTo>
                  <a:pt x="1489" y="977490"/>
                </a:lnTo>
                <a:lnTo>
                  <a:pt x="0" y="1026067"/>
                </a:lnTo>
                <a:lnTo>
                  <a:pt x="810" y="1074389"/>
                </a:lnTo>
                <a:lnTo>
                  <a:pt x="3880" y="1122385"/>
                </a:lnTo>
                <a:lnTo>
                  <a:pt x="9173" y="1169988"/>
                </a:lnTo>
                <a:lnTo>
                  <a:pt x="16648" y="1217129"/>
                </a:lnTo>
                <a:lnTo>
                  <a:pt x="26267" y="1263739"/>
                </a:lnTo>
                <a:lnTo>
                  <a:pt x="37991" y="1309748"/>
                </a:lnTo>
                <a:lnTo>
                  <a:pt x="51781" y="1355089"/>
                </a:lnTo>
                <a:lnTo>
                  <a:pt x="67597" y="1399692"/>
                </a:lnTo>
                <a:lnTo>
                  <a:pt x="85402" y="1443488"/>
                </a:lnTo>
                <a:lnTo>
                  <a:pt x="105155" y="1486409"/>
                </a:lnTo>
                <a:lnTo>
                  <a:pt x="126817" y="1528386"/>
                </a:lnTo>
                <a:lnTo>
                  <a:pt x="127033" y="1528945"/>
                </a:lnTo>
                <a:lnTo>
                  <a:pt x="126081" y="1529098"/>
                </a:lnTo>
                <a:lnTo>
                  <a:pt x="126360" y="1529720"/>
                </a:lnTo>
                <a:lnTo>
                  <a:pt x="149329" y="1577686"/>
                </a:lnTo>
                <a:lnTo>
                  <a:pt x="167701" y="1624292"/>
                </a:lnTo>
                <a:lnTo>
                  <a:pt x="181457" y="1669587"/>
                </a:lnTo>
                <a:lnTo>
                  <a:pt x="190577" y="1713618"/>
                </a:lnTo>
                <a:lnTo>
                  <a:pt x="195041" y="1756436"/>
                </a:lnTo>
                <a:lnTo>
                  <a:pt x="194829" y="1798087"/>
                </a:lnTo>
                <a:lnTo>
                  <a:pt x="189922" y="1838620"/>
                </a:lnTo>
                <a:lnTo>
                  <a:pt x="180300" y="1878084"/>
                </a:lnTo>
                <a:lnTo>
                  <a:pt x="165942" y="1916528"/>
                </a:lnTo>
                <a:lnTo>
                  <a:pt x="146830" y="1953998"/>
                </a:lnTo>
                <a:lnTo>
                  <a:pt x="122943" y="1990545"/>
                </a:lnTo>
                <a:lnTo>
                  <a:pt x="94261" y="2026216"/>
                </a:lnTo>
                <a:lnTo>
                  <a:pt x="60766" y="2061059"/>
                </a:lnTo>
                <a:lnTo>
                  <a:pt x="22436" y="2095124"/>
                </a:lnTo>
                <a:lnTo>
                  <a:pt x="46664" y="2100228"/>
                </a:lnTo>
                <a:lnTo>
                  <a:pt x="104401" y="2110707"/>
                </a:lnTo>
                <a:lnTo>
                  <a:pt x="173433" y="2121008"/>
                </a:lnTo>
                <a:lnTo>
                  <a:pt x="211780" y="2125889"/>
                </a:lnTo>
                <a:lnTo>
                  <a:pt x="252467" y="2130482"/>
                </a:lnTo>
                <a:lnTo>
                  <a:pt x="295330" y="2134708"/>
                </a:lnTo>
                <a:lnTo>
                  <a:pt x="340210" y="2138484"/>
                </a:lnTo>
                <a:lnTo>
                  <a:pt x="386943" y="2141731"/>
                </a:lnTo>
                <a:lnTo>
                  <a:pt x="435368" y="2144367"/>
                </a:lnTo>
                <a:lnTo>
                  <a:pt x="485325" y="2146311"/>
                </a:lnTo>
                <a:lnTo>
                  <a:pt x="536650" y="2147483"/>
                </a:lnTo>
                <a:lnTo>
                  <a:pt x="589183" y="2147802"/>
                </a:lnTo>
                <a:lnTo>
                  <a:pt x="642761" y="2147186"/>
                </a:lnTo>
                <a:lnTo>
                  <a:pt x="697224" y="2145555"/>
                </a:lnTo>
                <a:lnTo>
                  <a:pt x="752408" y="2142829"/>
                </a:lnTo>
                <a:lnTo>
                  <a:pt x="808154" y="2138925"/>
                </a:lnTo>
                <a:lnTo>
                  <a:pt x="864299" y="2133765"/>
                </a:lnTo>
                <a:lnTo>
                  <a:pt x="920681" y="2127265"/>
                </a:lnTo>
                <a:lnTo>
                  <a:pt x="977140" y="2119347"/>
                </a:lnTo>
                <a:lnTo>
                  <a:pt x="1033512" y="2109928"/>
                </a:lnTo>
                <a:lnTo>
                  <a:pt x="1089637" y="2098928"/>
                </a:lnTo>
                <a:lnTo>
                  <a:pt x="1145353" y="2086266"/>
                </a:lnTo>
                <a:lnTo>
                  <a:pt x="1200498" y="2071861"/>
                </a:lnTo>
                <a:lnTo>
                  <a:pt x="1254911" y="2055633"/>
                </a:lnTo>
                <a:lnTo>
                  <a:pt x="1308430" y="2037501"/>
                </a:lnTo>
                <a:lnTo>
                  <a:pt x="1360893" y="2017383"/>
                </a:lnTo>
                <a:lnTo>
                  <a:pt x="1412139" y="1995198"/>
                </a:lnTo>
                <a:lnTo>
                  <a:pt x="1462006" y="1970867"/>
                </a:lnTo>
                <a:lnTo>
                  <a:pt x="1504904" y="1950109"/>
                </a:lnTo>
                <a:lnTo>
                  <a:pt x="1546827" y="1927474"/>
                </a:lnTo>
                <a:lnTo>
                  <a:pt x="1587699" y="1902993"/>
                </a:lnTo>
                <a:lnTo>
                  <a:pt x="1627446" y="1876697"/>
                </a:lnTo>
                <a:lnTo>
                  <a:pt x="1665992" y="1848616"/>
                </a:lnTo>
                <a:lnTo>
                  <a:pt x="1703262" y="1818780"/>
                </a:lnTo>
                <a:lnTo>
                  <a:pt x="1739180" y="1787220"/>
                </a:lnTo>
                <a:lnTo>
                  <a:pt x="1773671" y="1753967"/>
                </a:lnTo>
                <a:lnTo>
                  <a:pt x="1806660" y="1719050"/>
                </a:lnTo>
                <a:lnTo>
                  <a:pt x="1838072" y="1682500"/>
                </a:lnTo>
                <a:lnTo>
                  <a:pt x="1867831" y="1644348"/>
                </a:lnTo>
                <a:lnTo>
                  <a:pt x="1895862" y="1604624"/>
                </a:lnTo>
                <a:lnTo>
                  <a:pt x="1922089" y="1563359"/>
                </a:lnTo>
                <a:lnTo>
                  <a:pt x="1946438" y="1520583"/>
                </a:lnTo>
                <a:lnTo>
                  <a:pt x="1968832" y="1476326"/>
                </a:lnTo>
                <a:lnTo>
                  <a:pt x="1989197" y="1430620"/>
                </a:lnTo>
                <a:lnTo>
                  <a:pt x="2007457" y="1383493"/>
                </a:lnTo>
                <a:lnTo>
                  <a:pt x="2023537" y="1334978"/>
                </a:lnTo>
                <a:lnTo>
                  <a:pt x="2036628" y="1288080"/>
                </a:lnTo>
                <a:lnTo>
                  <a:pt x="2047428" y="1241092"/>
                </a:lnTo>
                <a:lnTo>
                  <a:pt x="2055971" y="1194074"/>
                </a:lnTo>
                <a:lnTo>
                  <a:pt x="2062289" y="1147090"/>
                </a:lnTo>
                <a:lnTo>
                  <a:pt x="2066415" y="1100200"/>
                </a:lnTo>
                <a:lnTo>
                  <a:pt x="2068384" y="1053467"/>
                </a:lnTo>
                <a:lnTo>
                  <a:pt x="2068227" y="1006953"/>
                </a:lnTo>
                <a:lnTo>
                  <a:pt x="2065977" y="960720"/>
                </a:lnTo>
                <a:lnTo>
                  <a:pt x="2061669" y="914829"/>
                </a:lnTo>
                <a:lnTo>
                  <a:pt x="2055334" y="869342"/>
                </a:lnTo>
                <a:lnTo>
                  <a:pt x="2047006" y="824323"/>
                </a:lnTo>
                <a:lnTo>
                  <a:pt x="2036718" y="779831"/>
                </a:lnTo>
                <a:lnTo>
                  <a:pt x="2024503" y="735930"/>
                </a:lnTo>
                <a:lnTo>
                  <a:pt x="2010394" y="692682"/>
                </a:lnTo>
                <a:lnTo>
                  <a:pt x="1994424" y="650147"/>
                </a:lnTo>
                <a:lnTo>
                  <a:pt x="1976626" y="608389"/>
                </a:lnTo>
                <a:lnTo>
                  <a:pt x="1957034" y="567469"/>
                </a:lnTo>
                <a:lnTo>
                  <a:pt x="1935680" y="527450"/>
                </a:lnTo>
                <a:lnTo>
                  <a:pt x="1912597" y="488392"/>
                </a:lnTo>
                <a:lnTo>
                  <a:pt x="1887818" y="450358"/>
                </a:lnTo>
                <a:lnTo>
                  <a:pt x="1861377" y="413410"/>
                </a:lnTo>
                <a:lnTo>
                  <a:pt x="1833307" y="377610"/>
                </a:lnTo>
                <a:lnTo>
                  <a:pt x="1803640" y="343020"/>
                </a:lnTo>
                <a:lnTo>
                  <a:pt x="1772409" y="309701"/>
                </a:lnTo>
                <a:lnTo>
                  <a:pt x="1739648" y="277717"/>
                </a:lnTo>
                <a:lnTo>
                  <a:pt x="1705390" y="247127"/>
                </a:lnTo>
                <a:lnTo>
                  <a:pt x="1669668" y="217996"/>
                </a:lnTo>
                <a:lnTo>
                  <a:pt x="1632515" y="190384"/>
                </a:lnTo>
                <a:lnTo>
                  <a:pt x="1593964" y="164353"/>
                </a:lnTo>
                <a:lnTo>
                  <a:pt x="1554047" y="139966"/>
                </a:lnTo>
                <a:lnTo>
                  <a:pt x="1512799" y="117284"/>
                </a:lnTo>
                <a:lnTo>
                  <a:pt x="1470251" y="96369"/>
                </a:lnTo>
                <a:lnTo>
                  <a:pt x="1426438" y="77284"/>
                </a:lnTo>
                <a:lnTo>
                  <a:pt x="1381392" y="60090"/>
                </a:lnTo>
                <a:lnTo>
                  <a:pt x="1335146" y="44849"/>
                </a:lnTo>
                <a:close/>
              </a:path>
            </a:pathLst>
          </a:custGeom>
          <a:ln w="25400">
            <a:solidFill>
              <a:srgbClr val="E5232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249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тбивочный желтый">
    <p:bg>
      <p:bgPr>
        <a:solidFill>
          <a:srgbClr val="F7A8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80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8847" y="5510649"/>
            <a:ext cx="1565005" cy="1150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F7A823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5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овной Желт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F7A823">
                <a:tint val="45000"/>
                <a:satMod val="400000"/>
              </a:srgbClr>
            </a:duotone>
            <a:lum bright="20000"/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/>
          <a:srcRect r="458"/>
          <a:stretch/>
        </p:blipFill>
        <p:spPr>
          <a:xfrm>
            <a:off x="-8242" y="2720"/>
            <a:ext cx="12204935" cy="10120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61735" y="357810"/>
            <a:ext cx="9935817" cy="606287"/>
          </a:xfrm>
        </p:spPr>
        <p:txBody>
          <a:bodyPr/>
          <a:lstStyle>
            <a:lvl1pPr>
              <a:defRPr>
                <a:solidFill>
                  <a:srgbClr val="F7A82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261735" y="1825625"/>
            <a:ext cx="572571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7191" y="6356358"/>
            <a:ext cx="2743200" cy="365125"/>
          </a:xfrm>
        </p:spPr>
        <p:txBody>
          <a:bodyPr/>
          <a:lstStyle/>
          <a:p>
            <a:fld id="{84049D09-805E-4DF5-800B-D3C77666E9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261735" y="983977"/>
            <a:ext cx="9935817" cy="337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E5232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Образец подзаголовка</a:t>
            </a:r>
          </a:p>
        </p:txBody>
      </p:sp>
      <p:sp>
        <p:nvSpPr>
          <p:cNvPr id="12" name="object 51"/>
          <p:cNvSpPr/>
          <p:nvPr userDrawn="1"/>
        </p:nvSpPr>
        <p:spPr>
          <a:xfrm>
            <a:off x="11614603" y="6347335"/>
            <a:ext cx="340036" cy="353083"/>
          </a:xfrm>
          <a:custGeom>
            <a:avLst/>
            <a:gdLst/>
            <a:ahLst/>
            <a:cxnLst/>
            <a:rect l="l" t="t" r="r" b="b"/>
            <a:pathLst>
              <a:path w="2068829" h="2148204">
                <a:moveTo>
                  <a:pt x="1335146" y="44849"/>
                </a:moveTo>
                <a:lnTo>
                  <a:pt x="1288243" y="31758"/>
                </a:lnTo>
                <a:lnTo>
                  <a:pt x="1241249" y="20957"/>
                </a:lnTo>
                <a:lnTo>
                  <a:pt x="1194225" y="12414"/>
                </a:lnTo>
                <a:lnTo>
                  <a:pt x="1147234" y="6096"/>
                </a:lnTo>
                <a:lnTo>
                  <a:pt x="1100338" y="1968"/>
                </a:lnTo>
                <a:lnTo>
                  <a:pt x="1053599" y="0"/>
                </a:lnTo>
                <a:lnTo>
                  <a:pt x="1007078" y="156"/>
                </a:lnTo>
                <a:lnTo>
                  <a:pt x="960837" y="2404"/>
                </a:lnTo>
                <a:lnTo>
                  <a:pt x="914940" y="6712"/>
                </a:lnTo>
                <a:lnTo>
                  <a:pt x="869446" y="13046"/>
                </a:lnTo>
                <a:lnTo>
                  <a:pt x="824420" y="21372"/>
                </a:lnTo>
                <a:lnTo>
                  <a:pt x="779921" y="31659"/>
                </a:lnTo>
                <a:lnTo>
                  <a:pt x="736013" y="43873"/>
                </a:lnTo>
                <a:lnTo>
                  <a:pt x="692757" y="57980"/>
                </a:lnTo>
                <a:lnTo>
                  <a:pt x="650216" y="73948"/>
                </a:lnTo>
                <a:lnTo>
                  <a:pt x="608450" y="91744"/>
                </a:lnTo>
                <a:lnTo>
                  <a:pt x="567523" y="111335"/>
                </a:lnTo>
                <a:lnTo>
                  <a:pt x="527496" y="132687"/>
                </a:lnTo>
                <a:lnTo>
                  <a:pt x="488432" y="155768"/>
                </a:lnTo>
                <a:lnTo>
                  <a:pt x="450391" y="180545"/>
                </a:lnTo>
                <a:lnTo>
                  <a:pt x="413436" y="206984"/>
                </a:lnTo>
                <a:lnTo>
                  <a:pt x="377630" y="235052"/>
                </a:lnTo>
                <a:lnTo>
                  <a:pt x="343033" y="264716"/>
                </a:lnTo>
                <a:lnTo>
                  <a:pt x="309708" y="295944"/>
                </a:lnTo>
                <a:lnTo>
                  <a:pt x="277717" y="328703"/>
                </a:lnTo>
                <a:lnTo>
                  <a:pt x="247122" y="362958"/>
                </a:lnTo>
                <a:lnTo>
                  <a:pt x="217984" y="398678"/>
                </a:lnTo>
                <a:lnTo>
                  <a:pt x="190367" y="435828"/>
                </a:lnTo>
                <a:lnTo>
                  <a:pt x="164331" y="474377"/>
                </a:lnTo>
                <a:lnTo>
                  <a:pt x="139939" y="514290"/>
                </a:lnTo>
                <a:lnTo>
                  <a:pt x="117252" y="555536"/>
                </a:lnTo>
                <a:lnTo>
                  <a:pt x="96333" y="598080"/>
                </a:lnTo>
                <a:lnTo>
                  <a:pt x="77243" y="641890"/>
                </a:lnTo>
                <a:lnTo>
                  <a:pt x="60045" y="686933"/>
                </a:lnTo>
                <a:lnTo>
                  <a:pt x="44801" y="733176"/>
                </a:lnTo>
                <a:lnTo>
                  <a:pt x="31227" y="782000"/>
                </a:lnTo>
                <a:lnTo>
                  <a:pt x="20148" y="830912"/>
                </a:lnTo>
                <a:lnTo>
                  <a:pt x="11524" y="879844"/>
                </a:lnTo>
                <a:lnTo>
                  <a:pt x="5318" y="928726"/>
                </a:lnTo>
                <a:lnTo>
                  <a:pt x="1489" y="977490"/>
                </a:lnTo>
                <a:lnTo>
                  <a:pt x="0" y="1026067"/>
                </a:lnTo>
                <a:lnTo>
                  <a:pt x="810" y="1074389"/>
                </a:lnTo>
                <a:lnTo>
                  <a:pt x="3880" y="1122385"/>
                </a:lnTo>
                <a:lnTo>
                  <a:pt x="9173" y="1169988"/>
                </a:lnTo>
                <a:lnTo>
                  <a:pt x="16648" y="1217129"/>
                </a:lnTo>
                <a:lnTo>
                  <a:pt x="26267" y="1263739"/>
                </a:lnTo>
                <a:lnTo>
                  <a:pt x="37991" y="1309748"/>
                </a:lnTo>
                <a:lnTo>
                  <a:pt x="51781" y="1355089"/>
                </a:lnTo>
                <a:lnTo>
                  <a:pt x="67597" y="1399692"/>
                </a:lnTo>
                <a:lnTo>
                  <a:pt x="85402" y="1443488"/>
                </a:lnTo>
                <a:lnTo>
                  <a:pt x="105155" y="1486409"/>
                </a:lnTo>
                <a:lnTo>
                  <a:pt x="126817" y="1528386"/>
                </a:lnTo>
                <a:lnTo>
                  <a:pt x="127033" y="1528945"/>
                </a:lnTo>
                <a:lnTo>
                  <a:pt x="126081" y="1529098"/>
                </a:lnTo>
                <a:lnTo>
                  <a:pt x="126360" y="1529720"/>
                </a:lnTo>
                <a:lnTo>
                  <a:pt x="149329" y="1577686"/>
                </a:lnTo>
                <a:lnTo>
                  <a:pt x="167701" y="1624292"/>
                </a:lnTo>
                <a:lnTo>
                  <a:pt x="181457" y="1669587"/>
                </a:lnTo>
                <a:lnTo>
                  <a:pt x="190577" y="1713618"/>
                </a:lnTo>
                <a:lnTo>
                  <a:pt x="195041" y="1756436"/>
                </a:lnTo>
                <a:lnTo>
                  <a:pt x="194829" y="1798087"/>
                </a:lnTo>
                <a:lnTo>
                  <a:pt x="189922" y="1838620"/>
                </a:lnTo>
                <a:lnTo>
                  <a:pt x="180300" y="1878084"/>
                </a:lnTo>
                <a:lnTo>
                  <a:pt x="165942" y="1916528"/>
                </a:lnTo>
                <a:lnTo>
                  <a:pt x="146830" y="1953998"/>
                </a:lnTo>
                <a:lnTo>
                  <a:pt x="122943" y="1990545"/>
                </a:lnTo>
                <a:lnTo>
                  <a:pt x="94261" y="2026216"/>
                </a:lnTo>
                <a:lnTo>
                  <a:pt x="60766" y="2061059"/>
                </a:lnTo>
                <a:lnTo>
                  <a:pt x="22436" y="2095124"/>
                </a:lnTo>
                <a:lnTo>
                  <a:pt x="46664" y="2100228"/>
                </a:lnTo>
                <a:lnTo>
                  <a:pt x="104401" y="2110707"/>
                </a:lnTo>
                <a:lnTo>
                  <a:pt x="173433" y="2121008"/>
                </a:lnTo>
                <a:lnTo>
                  <a:pt x="211780" y="2125889"/>
                </a:lnTo>
                <a:lnTo>
                  <a:pt x="252467" y="2130482"/>
                </a:lnTo>
                <a:lnTo>
                  <a:pt x="295330" y="2134708"/>
                </a:lnTo>
                <a:lnTo>
                  <a:pt x="340210" y="2138484"/>
                </a:lnTo>
                <a:lnTo>
                  <a:pt x="386943" y="2141731"/>
                </a:lnTo>
                <a:lnTo>
                  <a:pt x="435368" y="2144367"/>
                </a:lnTo>
                <a:lnTo>
                  <a:pt x="485325" y="2146311"/>
                </a:lnTo>
                <a:lnTo>
                  <a:pt x="536650" y="2147483"/>
                </a:lnTo>
                <a:lnTo>
                  <a:pt x="589183" y="2147802"/>
                </a:lnTo>
                <a:lnTo>
                  <a:pt x="642761" y="2147186"/>
                </a:lnTo>
                <a:lnTo>
                  <a:pt x="697224" y="2145555"/>
                </a:lnTo>
                <a:lnTo>
                  <a:pt x="752408" y="2142829"/>
                </a:lnTo>
                <a:lnTo>
                  <a:pt x="808154" y="2138925"/>
                </a:lnTo>
                <a:lnTo>
                  <a:pt x="864299" y="2133765"/>
                </a:lnTo>
                <a:lnTo>
                  <a:pt x="920681" y="2127265"/>
                </a:lnTo>
                <a:lnTo>
                  <a:pt x="977140" y="2119347"/>
                </a:lnTo>
                <a:lnTo>
                  <a:pt x="1033512" y="2109928"/>
                </a:lnTo>
                <a:lnTo>
                  <a:pt x="1089637" y="2098928"/>
                </a:lnTo>
                <a:lnTo>
                  <a:pt x="1145353" y="2086266"/>
                </a:lnTo>
                <a:lnTo>
                  <a:pt x="1200498" y="2071861"/>
                </a:lnTo>
                <a:lnTo>
                  <a:pt x="1254911" y="2055633"/>
                </a:lnTo>
                <a:lnTo>
                  <a:pt x="1308430" y="2037501"/>
                </a:lnTo>
                <a:lnTo>
                  <a:pt x="1360893" y="2017383"/>
                </a:lnTo>
                <a:lnTo>
                  <a:pt x="1412139" y="1995198"/>
                </a:lnTo>
                <a:lnTo>
                  <a:pt x="1462006" y="1970867"/>
                </a:lnTo>
                <a:lnTo>
                  <a:pt x="1504904" y="1950109"/>
                </a:lnTo>
                <a:lnTo>
                  <a:pt x="1546827" y="1927474"/>
                </a:lnTo>
                <a:lnTo>
                  <a:pt x="1587699" y="1902993"/>
                </a:lnTo>
                <a:lnTo>
                  <a:pt x="1627446" y="1876697"/>
                </a:lnTo>
                <a:lnTo>
                  <a:pt x="1665992" y="1848616"/>
                </a:lnTo>
                <a:lnTo>
                  <a:pt x="1703262" y="1818780"/>
                </a:lnTo>
                <a:lnTo>
                  <a:pt x="1739180" y="1787220"/>
                </a:lnTo>
                <a:lnTo>
                  <a:pt x="1773671" y="1753967"/>
                </a:lnTo>
                <a:lnTo>
                  <a:pt x="1806660" y="1719050"/>
                </a:lnTo>
                <a:lnTo>
                  <a:pt x="1838072" y="1682500"/>
                </a:lnTo>
                <a:lnTo>
                  <a:pt x="1867831" y="1644348"/>
                </a:lnTo>
                <a:lnTo>
                  <a:pt x="1895862" y="1604624"/>
                </a:lnTo>
                <a:lnTo>
                  <a:pt x="1922089" y="1563359"/>
                </a:lnTo>
                <a:lnTo>
                  <a:pt x="1946438" y="1520583"/>
                </a:lnTo>
                <a:lnTo>
                  <a:pt x="1968832" y="1476326"/>
                </a:lnTo>
                <a:lnTo>
                  <a:pt x="1989197" y="1430620"/>
                </a:lnTo>
                <a:lnTo>
                  <a:pt x="2007457" y="1383493"/>
                </a:lnTo>
                <a:lnTo>
                  <a:pt x="2023537" y="1334978"/>
                </a:lnTo>
                <a:lnTo>
                  <a:pt x="2036628" y="1288080"/>
                </a:lnTo>
                <a:lnTo>
                  <a:pt x="2047428" y="1241092"/>
                </a:lnTo>
                <a:lnTo>
                  <a:pt x="2055971" y="1194074"/>
                </a:lnTo>
                <a:lnTo>
                  <a:pt x="2062289" y="1147090"/>
                </a:lnTo>
                <a:lnTo>
                  <a:pt x="2066415" y="1100200"/>
                </a:lnTo>
                <a:lnTo>
                  <a:pt x="2068384" y="1053467"/>
                </a:lnTo>
                <a:lnTo>
                  <a:pt x="2068227" y="1006953"/>
                </a:lnTo>
                <a:lnTo>
                  <a:pt x="2065977" y="960720"/>
                </a:lnTo>
                <a:lnTo>
                  <a:pt x="2061669" y="914829"/>
                </a:lnTo>
                <a:lnTo>
                  <a:pt x="2055334" y="869342"/>
                </a:lnTo>
                <a:lnTo>
                  <a:pt x="2047006" y="824323"/>
                </a:lnTo>
                <a:lnTo>
                  <a:pt x="2036718" y="779831"/>
                </a:lnTo>
                <a:lnTo>
                  <a:pt x="2024503" y="735930"/>
                </a:lnTo>
                <a:lnTo>
                  <a:pt x="2010394" y="692682"/>
                </a:lnTo>
                <a:lnTo>
                  <a:pt x="1994424" y="650147"/>
                </a:lnTo>
                <a:lnTo>
                  <a:pt x="1976626" y="608389"/>
                </a:lnTo>
                <a:lnTo>
                  <a:pt x="1957034" y="567469"/>
                </a:lnTo>
                <a:lnTo>
                  <a:pt x="1935680" y="527450"/>
                </a:lnTo>
                <a:lnTo>
                  <a:pt x="1912597" y="488392"/>
                </a:lnTo>
                <a:lnTo>
                  <a:pt x="1887818" y="450358"/>
                </a:lnTo>
                <a:lnTo>
                  <a:pt x="1861377" y="413410"/>
                </a:lnTo>
                <a:lnTo>
                  <a:pt x="1833307" y="377610"/>
                </a:lnTo>
                <a:lnTo>
                  <a:pt x="1803640" y="343020"/>
                </a:lnTo>
                <a:lnTo>
                  <a:pt x="1772409" y="309701"/>
                </a:lnTo>
                <a:lnTo>
                  <a:pt x="1739648" y="277717"/>
                </a:lnTo>
                <a:lnTo>
                  <a:pt x="1705390" y="247127"/>
                </a:lnTo>
                <a:lnTo>
                  <a:pt x="1669668" y="217996"/>
                </a:lnTo>
                <a:lnTo>
                  <a:pt x="1632515" y="190384"/>
                </a:lnTo>
                <a:lnTo>
                  <a:pt x="1593964" y="164353"/>
                </a:lnTo>
                <a:lnTo>
                  <a:pt x="1554047" y="139966"/>
                </a:lnTo>
                <a:lnTo>
                  <a:pt x="1512799" y="117284"/>
                </a:lnTo>
                <a:lnTo>
                  <a:pt x="1470251" y="96369"/>
                </a:lnTo>
                <a:lnTo>
                  <a:pt x="1426438" y="77284"/>
                </a:lnTo>
                <a:lnTo>
                  <a:pt x="1381392" y="60090"/>
                </a:lnTo>
                <a:lnTo>
                  <a:pt x="1335146" y="44849"/>
                </a:lnTo>
                <a:close/>
              </a:path>
            </a:pathLst>
          </a:custGeom>
          <a:ln w="25400">
            <a:solidFill>
              <a:srgbClr val="F7A82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987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тбивочный Зеленый">
    <p:bg>
      <p:bgPr>
        <a:solidFill>
          <a:srgbClr val="4EB0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80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8847" y="5510649"/>
            <a:ext cx="1565005" cy="1150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4EB051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2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овной Зеле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4EB051">
                <a:tint val="45000"/>
                <a:satMod val="400000"/>
              </a:srgbClr>
            </a:duotone>
            <a:lum bright="20000"/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/>
          <a:srcRect r="458"/>
          <a:stretch/>
        </p:blipFill>
        <p:spPr>
          <a:xfrm>
            <a:off x="-8242" y="2720"/>
            <a:ext cx="12204935" cy="10120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61735" y="357810"/>
            <a:ext cx="9935817" cy="606287"/>
          </a:xfrm>
        </p:spPr>
        <p:txBody>
          <a:bodyPr/>
          <a:lstStyle>
            <a:lvl1pPr>
              <a:defRPr>
                <a:solidFill>
                  <a:srgbClr val="4EB05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729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7191" y="6356358"/>
            <a:ext cx="2743200" cy="365125"/>
          </a:xfrm>
        </p:spPr>
        <p:txBody>
          <a:bodyPr/>
          <a:lstStyle/>
          <a:p>
            <a:fld id="{84049D09-805E-4DF5-800B-D3C77666E9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object 51"/>
          <p:cNvSpPr/>
          <p:nvPr userDrawn="1"/>
        </p:nvSpPr>
        <p:spPr>
          <a:xfrm>
            <a:off x="11614603" y="6347335"/>
            <a:ext cx="340036" cy="353083"/>
          </a:xfrm>
          <a:custGeom>
            <a:avLst/>
            <a:gdLst/>
            <a:ahLst/>
            <a:cxnLst/>
            <a:rect l="l" t="t" r="r" b="b"/>
            <a:pathLst>
              <a:path w="2068829" h="2148204">
                <a:moveTo>
                  <a:pt x="1335146" y="44849"/>
                </a:moveTo>
                <a:lnTo>
                  <a:pt x="1288243" y="31758"/>
                </a:lnTo>
                <a:lnTo>
                  <a:pt x="1241249" y="20957"/>
                </a:lnTo>
                <a:lnTo>
                  <a:pt x="1194225" y="12414"/>
                </a:lnTo>
                <a:lnTo>
                  <a:pt x="1147234" y="6096"/>
                </a:lnTo>
                <a:lnTo>
                  <a:pt x="1100338" y="1968"/>
                </a:lnTo>
                <a:lnTo>
                  <a:pt x="1053599" y="0"/>
                </a:lnTo>
                <a:lnTo>
                  <a:pt x="1007078" y="156"/>
                </a:lnTo>
                <a:lnTo>
                  <a:pt x="960837" y="2404"/>
                </a:lnTo>
                <a:lnTo>
                  <a:pt x="914940" y="6712"/>
                </a:lnTo>
                <a:lnTo>
                  <a:pt x="869446" y="13046"/>
                </a:lnTo>
                <a:lnTo>
                  <a:pt x="824420" y="21372"/>
                </a:lnTo>
                <a:lnTo>
                  <a:pt x="779921" y="31659"/>
                </a:lnTo>
                <a:lnTo>
                  <a:pt x="736013" y="43873"/>
                </a:lnTo>
                <a:lnTo>
                  <a:pt x="692757" y="57980"/>
                </a:lnTo>
                <a:lnTo>
                  <a:pt x="650216" y="73948"/>
                </a:lnTo>
                <a:lnTo>
                  <a:pt x="608450" y="91744"/>
                </a:lnTo>
                <a:lnTo>
                  <a:pt x="567523" y="111335"/>
                </a:lnTo>
                <a:lnTo>
                  <a:pt x="527496" y="132687"/>
                </a:lnTo>
                <a:lnTo>
                  <a:pt x="488432" y="155768"/>
                </a:lnTo>
                <a:lnTo>
                  <a:pt x="450391" y="180545"/>
                </a:lnTo>
                <a:lnTo>
                  <a:pt x="413436" y="206984"/>
                </a:lnTo>
                <a:lnTo>
                  <a:pt x="377630" y="235052"/>
                </a:lnTo>
                <a:lnTo>
                  <a:pt x="343033" y="264716"/>
                </a:lnTo>
                <a:lnTo>
                  <a:pt x="309708" y="295944"/>
                </a:lnTo>
                <a:lnTo>
                  <a:pt x="277717" y="328703"/>
                </a:lnTo>
                <a:lnTo>
                  <a:pt x="247122" y="362958"/>
                </a:lnTo>
                <a:lnTo>
                  <a:pt x="217984" y="398678"/>
                </a:lnTo>
                <a:lnTo>
                  <a:pt x="190367" y="435828"/>
                </a:lnTo>
                <a:lnTo>
                  <a:pt x="164331" y="474377"/>
                </a:lnTo>
                <a:lnTo>
                  <a:pt x="139939" y="514290"/>
                </a:lnTo>
                <a:lnTo>
                  <a:pt x="117252" y="555536"/>
                </a:lnTo>
                <a:lnTo>
                  <a:pt x="96333" y="598080"/>
                </a:lnTo>
                <a:lnTo>
                  <a:pt x="77243" y="641890"/>
                </a:lnTo>
                <a:lnTo>
                  <a:pt x="60045" y="686933"/>
                </a:lnTo>
                <a:lnTo>
                  <a:pt x="44801" y="733176"/>
                </a:lnTo>
                <a:lnTo>
                  <a:pt x="31227" y="782000"/>
                </a:lnTo>
                <a:lnTo>
                  <a:pt x="20148" y="830912"/>
                </a:lnTo>
                <a:lnTo>
                  <a:pt x="11524" y="879844"/>
                </a:lnTo>
                <a:lnTo>
                  <a:pt x="5318" y="928726"/>
                </a:lnTo>
                <a:lnTo>
                  <a:pt x="1489" y="977490"/>
                </a:lnTo>
                <a:lnTo>
                  <a:pt x="0" y="1026067"/>
                </a:lnTo>
                <a:lnTo>
                  <a:pt x="810" y="1074389"/>
                </a:lnTo>
                <a:lnTo>
                  <a:pt x="3880" y="1122385"/>
                </a:lnTo>
                <a:lnTo>
                  <a:pt x="9173" y="1169988"/>
                </a:lnTo>
                <a:lnTo>
                  <a:pt x="16648" y="1217129"/>
                </a:lnTo>
                <a:lnTo>
                  <a:pt x="26267" y="1263739"/>
                </a:lnTo>
                <a:lnTo>
                  <a:pt x="37991" y="1309748"/>
                </a:lnTo>
                <a:lnTo>
                  <a:pt x="51781" y="1355089"/>
                </a:lnTo>
                <a:lnTo>
                  <a:pt x="67597" y="1399692"/>
                </a:lnTo>
                <a:lnTo>
                  <a:pt x="85402" y="1443488"/>
                </a:lnTo>
                <a:lnTo>
                  <a:pt x="105155" y="1486409"/>
                </a:lnTo>
                <a:lnTo>
                  <a:pt x="126817" y="1528386"/>
                </a:lnTo>
                <a:lnTo>
                  <a:pt x="127033" y="1528945"/>
                </a:lnTo>
                <a:lnTo>
                  <a:pt x="126081" y="1529098"/>
                </a:lnTo>
                <a:lnTo>
                  <a:pt x="126360" y="1529720"/>
                </a:lnTo>
                <a:lnTo>
                  <a:pt x="149329" y="1577686"/>
                </a:lnTo>
                <a:lnTo>
                  <a:pt x="167701" y="1624292"/>
                </a:lnTo>
                <a:lnTo>
                  <a:pt x="181457" y="1669587"/>
                </a:lnTo>
                <a:lnTo>
                  <a:pt x="190577" y="1713618"/>
                </a:lnTo>
                <a:lnTo>
                  <a:pt x="195041" y="1756436"/>
                </a:lnTo>
                <a:lnTo>
                  <a:pt x="194829" y="1798087"/>
                </a:lnTo>
                <a:lnTo>
                  <a:pt x="189922" y="1838620"/>
                </a:lnTo>
                <a:lnTo>
                  <a:pt x="180300" y="1878084"/>
                </a:lnTo>
                <a:lnTo>
                  <a:pt x="165942" y="1916528"/>
                </a:lnTo>
                <a:lnTo>
                  <a:pt x="146830" y="1953998"/>
                </a:lnTo>
                <a:lnTo>
                  <a:pt x="122943" y="1990545"/>
                </a:lnTo>
                <a:lnTo>
                  <a:pt x="94261" y="2026216"/>
                </a:lnTo>
                <a:lnTo>
                  <a:pt x="60766" y="2061059"/>
                </a:lnTo>
                <a:lnTo>
                  <a:pt x="22436" y="2095124"/>
                </a:lnTo>
                <a:lnTo>
                  <a:pt x="46664" y="2100228"/>
                </a:lnTo>
                <a:lnTo>
                  <a:pt x="104401" y="2110707"/>
                </a:lnTo>
                <a:lnTo>
                  <a:pt x="173433" y="2121008"/>
                </a:lnTo>
                <a:lnTo>
                  <a:pt x="211780" y="2125889"/>
                </a:lnTo>
                <a:lnTo>
                  <a:pt x="252467" y="2130482"/>
                </a:lnTo>
                <a:lnTo>
                  <a:pt x="295330" y="2134708"/>
                </a:lnTo>
                <a:lnTo>
                  <a:pt x="340210" y="2138484"/>
                </a:lnTo>
                <a:lnTo>
                  <a:pt x="386943" y="2141731"/>
                </a:lnTo>
                <a:lnTo>
                  <a:pt x="435368" y="2144367"/>
                </a:lnTo>
                <a:lnTo>
                  <a:pt x="485325" y="2146311"/>
                </a:lnTo>
                <a:lnTo>
                  <a:pt x="536650" y="2147483"/>
                </a:lnTo>
                <a:lnTo>
                  <a:pt x="589183" y="2147802"/>
                </a:lnTo>
                <a:lnTo>
                  <a:pt x="642761" y="2147186"/>
                </a:lnTo>
                <a:lnTo>
                  <a:pt x="697224" y="2145555"/>
                </a:lnTo>
                <a:lnTo>
                  <a:pt x="752408" y="2142829"/>
                </a:lnTo>
                <a:lnTo>
                  <a:pt x="808154" y="2138925"/>
                </a:lnTo>
                <a:lnTo>
                  <a:pt x="864299" y="2133765"/>
                </a:lnTo>
                <a:lnTo>
                  <a:pt x="920681" y="2127265"/>
                </a:lnTo>
                <a:lnTo>
                  <a:pt x="977140" y="2119347"/>
                </a:lnTo>
                <a:lnTo>
                  <a:pt x="1033512" y="2109928"/>
                </a:lnTo>
                <a:lnTo>
                  <a:pt x="1089637" y="2098928"/>
                </a:lnTo>
                <a:lnTo>
                  <a:pt x="1145353" y="2086266"/>
                </a:lnTo>
                <a:lnTo>
                  <a:pt x="1200498" y="2071861"/>
                </a:lnTo>
                <a:lnTo>
                  <a:pt x="1254911" y="2055633"/>
                </a:lnTo>
                <a:lnTo>
                  <a:pt x="1308430" y="2037501"/>
                </a:lnTo>
                <a:lnTo>
                  <a:pt x="1360893" y="2017383"/>
                </a:lnTo>
                <a:lnTo>
                  <a:pt x="1412139" y="1995198"/>
                </a:lnTo>
                <a:lnTo>
                  <a:pt x="1462006" y="1970867"/>
                </a:lnTo>
                <a:lnTo>
                  <a:pt x="1504904" y="1950109"/>
                </a:lnTo>
                <a:lnTo>
                  <a:pt x="1546827" y="1927474"/>
                </a:lnTo>
                <a:lnTo>
                  <a:pt x="1587699" y="1902993"/>
                </a:lnTo>
                <a:lnTo>
                  <a:pt x="1627446" y="1876697"/>
                </a:lnTo>
                <a:lnTo>
                  <a:pt x="1665992" y="1848616"/>
                </a:lnTo>
                <a:lnTo>
                  <a:pt x="1703262" y="1818780"/>
                </a:lnTo>
                <a:lnTo>
                  <a:pt x="1739180" y="1787220"/>
                </a:lnTo>
                <a:lnTo>
                  <a:pt x="1773671" y="1753967"/>
                </a:lnTo>
                <a:lnTo>
                  <a:pt x="1806660" y="1719050"/>
                </a:lnTo>
                <a:lnTo>
                  <a:pt x="1838072" y="1682500"/>
                </a:lnTo>
                <a:lnTo>
                  <a:pt x="1867831" y="1644348"/>
                </a:lnTo>
                <a:lnTo>
                  <a:pt x="1895862" y="1604624"/>
                </a:lnTo>
                <a:lnTo>
                  <a:pt x="1922089" y="1563359"/>
                </a:lnTo>
                <a:lnTo>
                  <a:pt x="1946438" y="1520583"/>
                </a:lnTo>
                <a:lnTo>
                  <a:pt x="1968832" y="1476326"/>
                </a:lnTo>
                <a:lnTo>
                  <a:pt x="1989197" y="1430620"/>
                </a:lnTo>
                <a:lnTo>
                  <a:pt x="2007457" y="1383493"/>
                </a:lnTo>
                <a:lnTo>
                  <a:pt x="2023537" y="1334978"/>
                </a:lnTo>
                <a:lnTo>
                  <a:pt x="2036628" y="1288080"/>
                </a:lnTo>
                <a:lnTo>
                  <a:pt x="2047428" y="1241092"/>
                </a:lnTo>
                <a:lnTo>
                  <a:pt x="2055971" y="1194074"/>
                </a:lnTo>
                <a:lnTo>
                  <a:pt x="2062289" y="1147090"/>
                </a:lnTo>
                <a:lnTo>
                  <a:pt x="2066415" y="1100200"/>
                </a:lnTo>
                <a:lnTo>
                  <a:pt x="2068384" y="1053467"/>
                </a:lnTo>
                <a:lnTo>
                  <a:pt x="2068227" y="1006953"/>
                </a:lnTo>
                <a:lnTo>
                  <a:pt x="2065977" y="960720"/>
                </a:lnTo>
                <a:lnTo>
                  <a:pt x="2061669" y="914829"/>
                </a:lnTo>
                <a:lnTo>
                  <a:pt x="2055334" y="869342"/>
                </a:lnTo>
                <a:lnTo>
                  <a:pt x="2047006" y="824323"/>
                </a:lnTo>
                <a:lnTo>
                  <a:pt x="2036718" y="779831"/>
                </a:lnTo>
                <a:lnTo>
                  <a:pt x="2024503" y="735930"/>
                </a:lnTo>
                <a:lnTo>
                  <a:pt x="2010394" y="692682"/>
                </a:lnTo>
                <a:lnTo>
                  <a:pt x="1994424" y="650147"/>
                </a:lnTo>
                <a:lnTo>
                  <a:pt x="1976626" y="608389"/>
                </a:lnTo>
                <a:lnTo>
                  <a:pt x="1957034" y="567469"/>
                </a:lnTo>
                <a:lnTo>
                  <a:pt x="1935680" y="527450"/>
                </a:lnTo>
                <a:lnTo>
                  <a:pt x="1912597" y="488392"/>
                </a:lnTo>
                <a:lnTo>
                  <a:pt x="1887818" y="450358"/>
                </a:lnTo>
                <a:lnTo>
                  <a:pt x="1861377" y="413410"/>
                </a:lnTo>
                <a:lnTo>
                  <a:pt x="1833307" y="377610"/>
                </a:lnTo>
                <a:lnTo>
                  <a:pt x="1803640" y="343020"/>
                </a:lnTo>
                <a:lnTo>
                  <a:pt x="1772409" y="309701"/>
                </a:lnTo>
                <a:lnTo>
                  <a:pt x="1739648" y="277717"/>
                </a:lnTo>
                <a:lnTo>
                  <a:pt x="1705390" y="247127"/>
                </a:lnTo>
                <a:lnTo>
                  <a:pt x="1669668" y="217996"/>
                </a:lnTo>
                <a:lnTo>
                  <a:pt x="1632515" y="190384"/>
                </a:lnTo>
                <a:lnTo>
                  <a:pt x="1593964" y="164353"/>
                </a:lnTo>
                <a:lnTo>
                  <a:pt x="1554047" y="139966"/>
                </a:lnTo>
                <a:lnTo>
                  <a:pt x="1512799" y="117284"/>
                </a:lnTo>
                <a:lnTo>
                  <a:pt x="1470251" y="96369"/>
                </a:lnTo>
                <a:lnTo>
                  <a:pt x="1426438" y="77284"/>
                </a:lnTo>
                <a:lnTo>
                  <a:pt x="1381392" y="60090"/>
                </a:lnTo>
                <a:lnTo>
                  <a:pt x="1335146" y="44849"/>
                </a:lnTo>
                <a:close/>
              </a:path>
            </a:pathLst>
          </a:custGeom>
          <a:ln w="25400">
            <a:solidFill>
              <a:srgbClr val="4EB05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388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тбивочный Синий">
    <p:bg>
      <p:bgPr>
        <a:solidFill>
          <a:srgbClr val="159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096725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80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8847" y="5510649"/>
            <a:ext cx="1565005" cy="1150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159FD4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овной Си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159FD4">
                <a:tint val="45000"/>
                <a:satMod val="400000"/>
              </a:srgbClr>
            </a:duotone>
            <a:lum bright="20000" contrast="20000"/>
          </a:blip>
          <a:stretch>
            <a:fillRect/>
          </a:stretch>
        </p:blipFill>
        <p:spPr>
          <a:xfrm>
            <a:off x="75157" y="-710058"/>
            <a:ext cx="12024987" cy="60797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/>
          <a:srcRect r="458"/>
          <a:stretch/>
        </p:blipFill>
        <p:spPr>
          <a:xfrm>
            <a:off x="-8242" y="2720"/>
            <a:ext cx="12204935" cy="10120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61735" y="357810"/>
            <a:ext cx="9935817" cy="606287"/>
          </a:xfrm>
        </p:spPr>
        <p:txBody>
          <a:bodyPr/>
          <a:lstStyle>
            <a:lvl1pPr>
              <a:defRPr>
                <a:solidFill>
                  <a:srgbClr val="159FD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729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7191" y="6356358"/>
            <a:ext cx="2743200" cy="365125"/>
          </a:xfrm>
        </p:spPr>
        <p:txBody>
          <a:bodyPr/>
          <a:lstStyle/>
          <a:p>
            <a:fld id="{84049D09-805E-4DF5-800B-D3C77666E9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261735" y="983977"/>
            <a:ext cx="9935817" cy="337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E5232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Образец подзаголовка</a:t>
            </a:r>
          </a:p>
        </p:txBody>
      </p:sp>
      <p:sp>
        <p:nvSpPr>
          <p:cNvPr id="12" name="object 51"/>
          <p:cNvSpPr/>
          <p:nvPr userDrawn="1"/>
        </p:nvSpPr>
        <p:spPr>
          <a:xfrm>
            <a:off x="11614603" y="6347335"/>
            <a:ext cx="340036" cy="353083"/>
          </a:xfrm>
          <a:custGeom>
            <a:avLst/>
            <a:gdLst/>
            <a:ahLst/>
            <a:cxnLst/>
            <a:rect l="l" t="t" r="r" b="b"/>
            <a:pathLst>
              <a:path w="2068829" h="2148204">
                <a:moveTo>
                  <a:pt x="1335146" y="44849"/>
                </a:moveTo>
                <a:lnTo>
                  <a:pt x="1288243" y="31758"/>
                </a:lnTo>
                <a:lnTo>
                  <a:pt x="1241249" y="20957"/>
                </a:lnTo>
                <a:lnTo>
                  <a:pt x="1194225" y="12414"/>
                </a:lnTo>
                <a:lnTo>
                  <a:pt x="1147234" y="6096"/>
                </a:lnTo>
                <a:lnTo>
                  <a:pt x="1100338" y="1968"/>
                </a:lnTo>
                <a:lnTo>
                  <a:pt x="1053599" y="0"/>
                </a:lnTo>
                <a:lnTo>
                  <a:pt x="1007078" y="156"/>
                </a:lnTo>
                <a:lnTo>
                  <a:pt x="960837" y="2404"/>
                </a:lnTo>
                <a:lnTo>
                  <a:pt x="914940" y="6712"/>
                </a:lnTo>
                <a:lnTo>
                  <a:pt x="869446" y="13046"/>
                </a:lnTo>
                <a:lnTo>
                  <a:pt x="824420" y="21372"/>
                </a:lnTo>
                <a:lnTo>
                  <a:pt x="779921" y="31659"/>
                </a:lnTo>
                <a:lnTo>
                  <a:pt x="736013" y="43873"/>
                </a:lnTo>
                <a:lnTo>
                  <a:pt x="692757" y="57980"/>
                </a:lnTo>
                <a:lnTo>
                  <a:pt x="650216" y="73948"/>
                </a:lnTo>
                <a:lnTo>
                  <a:pt x="608450" y="91744"/>
                </a:lnTo>
                <a:lnTo>
                  <a:pt x="567523" y="111335"/>
                </a:lnTo>
                <a:lnTo>
                  <a:pt x="527496" y="132687"/>
                </a:lnTo>
                <a:lnTo>
                  <a:pt x="488432" y="155768"/>
                </a:lnTo>
                <a:lnTo>
                  <a:pt x="450391" y="180545"/>
                </a:lnTo>
                <a:lnTo>
                  <a:pt x="413436" y="206984"/>
                </a:lnTo>
                <a:lnTo>
                  <a:pt x="377630" y="235052"/>
                </a:lnTo>
                <a:lnTo>
                  <a:pt x="343033" y="264716"/>
                </a:lnTo>
                <a:lnTo>
                  <a:pt x="309708" y="295944"/>
                </a:lnTo>
                <a:lnTo>
                  <a:pt x="277717" y="328703"/>
                </a:lnTo>
                <a:lnTo>
                  <a:pt x="247122" y="362958"/>
                </a:lnTo>
                <a:lnTo>
                  <a:pt x="217984" y="398678"/>
                </a:lnTo>
                <a:lnTo>
                  <a:pt x="190367" y="435828"/>
                </a:lnTo>
                <a:lnTo>
                  <a:pt x="164331" y="474377"/>
                </a:lnTo>
                <a:lnTo>
                  <a:pt x="139939" y="514290"/>
                </a:lnTo>
                <a:lnTo>
                  <a:pt x="117252" y="555536"/>
                </a:lnTo>
                <a:lnTo>
                  <a:pt x="96333" y="598080"/>
                </a:lnTo>
                <a:lnTo>
                  <a:pt x="77243" y="641890"/>
                </a:lnTo>
                <a:lnTo>
                  <a:pt x="60045" y="686933"/>
                </a:lnTo>
                <a:lnTo>
                  <a:pt x="44801" y="733176"/>
                </a:lnTo>
                <a:lnTo>
                  <a:pt x="31227" y="782000"/>
                </a:lnTo>
                <a:lnTo>
                  <a:pt x="20148" y="830912"/>
                </a:lnTo>
                <a:lnTo>
                  <a:pt x="11524" y="879844"/>
                </a:lnTo>
                <a:lnTo>
                  <a:pt x="5318" y="928726"/>
                </a:lnTo>
                <a:lnTo>
                  <a:pt x="1489" y="977490"/>
                </a:lnTo>
                <a:lnTo>
                  <a:pt x="0" y="1026067"/>
                </a:lnTo>
                <a:lnTo>
                  <a:pt x="810" y="1074389"/>
                </a:lnTo>
                <a:lnTo>
                  <a:pt x="3880" y="1122385"/>
                </a:lnTo>
                <a:lnTo>
                  <a:pt x="9173" y="1169988"/>
                </a:lnTo>
                <a:lnTo>
                  <a:pt x="16648" y="1217129"/>
                </a:lnTo>
                <a:lnTo>
                  <a:pt x="26267" y="1263739"/>
                </a:lnTo>
                <a:lnTo>
                  <a:pt x="37991" y="1309748"/>
                </a:lnTo>
                <a:lnTo>
                  <a:pt x="51781" y="1355089"/>
                </a:lnTo>
                <a:lnTo>
                  <a:pt x="67597" y="1399692"/>
                </a:lnTo>
                <a:lnTo>
                  <a:pt x="85402" y="1443488"/>
                </a:lnTo>
                <a:lnTo>
                  <a:pt x="105155" y="1486409"/>
                </a:lnTo>
                <a:lnTo>
                  <a:pt x="126817" y="1528386"/>
                </a:lnTo>
                <a:lnTo>
                  <a:pt x="127033" y="1528945"/>
                </a:lnTo>
                <a:lnTo>
                  <a:pt x="126081" y="1529098"/>
                </a:lnTo>
                <a:lnTo>
                  <a:pt x="126360" y="1529720"/>
                </a:lnTo>
                <a:lnTo>
                  <a:pt x="149329" y="1577686"/>
                </a:lnTo>
                <a:lnTo>
                  <a:pt x="167701" y="1624292"/>
                </a:lnTo>
                <a:lnTo>
                  <a:pt x="181457" y="1669587"/>
                </a:lnTo>
                <a:lnTo>
                  <a:pt x="190577" y="1713618"/>
                </a:lnTo>
                <a:lnTo>
                  <a:pt x="195041" y="1756436"/>
                </a:lnTo>
                <a:lnTo>
                  <a:pt x="194829" y="1798087"/>
                </a:lnTo>
                <a:lnTo>
                  <a:pt x="189922" y="1838620"/>
                </a:lnTo>
                <a:lnTo>
                  <a:pt x="180300" y="1878084"/>
                </a:lnTo>
                <a:lnTo>
                  <a:pt x="165942" y="1916528"/>
                </a:lnTo>
                <a:lnTo>
                  <a:pt x="146830" y="1953998"/>
                </a:lnTo>
                <a:lnTo>
                  <a:pt x="122943" y="1990545"/>
                </a:lnTo>
                <a:lnTo>
                  <a:pt x="94261" y="2026216"/>
                </a:lnTo>
                <a:lnTo>
                  <a:pt x="60766" y="2061059"/>
                </a:lnTo>
                <a:lnTo>
                  <a:pt x="22436" y="2095124"/>
                </a:lnTo>
                <a:lnTo>
                  <a:pt x="46664" y="2100228"/>
                </a:lnTo>
                <a:lnTo>
                  <a:pt x="104401" y="2110707"/>
                </a:lnTo>
                <a:lnTo>
                  <a:pt x="173433" y="2121008"/>
                </a:lnTo>
                <a:lnTo>
                  <a:pt x="211780" y="2125889"/>
                </a:lnTo>
                <a:lnTo>
                  <a:pt x="252467" y="2130482"/>
                </a:lnTo>
                <a:lnTo>
                  <a:pt x="295330" y="2134708"/>
                </a:lnTo>
                <a:lnTo>
                  <a:pt x="340210" y="2138484"/>
                </a:lnTo>
                <a:lnTo>
                  <a:pt x="386943" y="2141731"/>
                </a:lnTo>
                <a:lnTo>
                  <a:pt x="435368" y="2144367"/>
                </a:lnTo>
                <a:lnTo>
                  <a:pt x="485325" y="2146311"/>
                </a:lnTo>
                <a:lnTo>
                  <a:pt x="536650" y="2147483"/>
                </a:lnTo>
                <a:lnTo>
                  <a:pt x="589183" y="2147802"/>
                </a:lnTo>
                <a:lnTo>
                  <a:pt x="642761" y="2147186"/>
                </a:lnTo>
                <a:lnTo>
                  <a:pt x="697224" y="2145555"/>
                </a:lnTo>
                <a:lnTo>
                  <a:pt x="752408" y="2142829"/>
                </a:lnTo>
                <a:lnTo>
                  <a:pt x="808154" y="2138925"/>
                </a:lnTo>
                <a:lnTo>
                  <a:pt x="864299" y="2133765"/>
                </a:lnTo>
                <a:lnTo>
                  <a:pt x="920681" y="2127265"/>
                </a:lnTo>
                <a:lnTo>
                  <a:pt x="977140" y="2119347"/>
                </a:lnTo>
                <a:lnTo>
                  <a:pt x="1033512" y="2109928"/>
                </a:lnTo>
                <a:lnTo>
                  <a:pt x="1089637" y="2098928"/>
                </a:lnTo>
                <a:lnTo>
                  <a:pt x="1145353" y="2086266"/>
                </a:lnTo>
                <a:lnTo>
                  <a:pt x="1200498" y="2071861"/>
                </a:lnTo>
                <a:lnTo>
                  <a:pt x="1254911" y="2055633"/>
                </a:lnTo>
                <a:lnTo>
                  <a:pt x="1308430" y="2037501"/>
                </a:lnTo>
                <a:lnTo>
                  <a:pt x="1360893" y="2017383"/>
                </a:lnTo>
                <a:lnTo>
                  <a:pt x="1412139" y="1995198"/>
                </a:lnTo>
                <a:lnTo>
                  <a:pt x="1462006" y="1970867"/>
                </a:lnTo>
                <a:lnTo>
                  <a:pt x="1504904" y="1950109"/>
                </a:lnTo>
                <a:lnTo>
                  <a:pt x="1546827" y="1927474"/>
                </a:lnTo>
                <a:lnTo>
                  <a:pt x="1587699" y="1902993"/>
                </a:lnTo>
                <a:lnTo>
                  <a:pt x="1627446" y="1876697"/>
                </a:lnTo>
                <a:lnTo>
                  <a:pt x="1665992" y="1848616"/>
                </a:lnTo>
                <a:lnTo>
                  <a:pt x="1703262" y="1818780"/>
                </a:lnTo>
                <a:lnTo>
                  <a:pt x="1739180" y="1787220"/>
                </a:lnTo>
                <a:lnTo>
                  <a:pt x="1773671" y="1753967"/>
                </a:lnTo>
                <a:lnTo>
                  <a:pt x="1806660" y="1719050"/>
                </a:lnTo>
                <a:lnTo>
                  <a:pt x="1838072" y="1682500"/>
                </a:lnTo>
                <a:lnTo>
                  <a:pt x="1867831" y="1644348"/>
                </a:lnTo>
                <a:lnTo>
                  <a:pt x="1895862" y="1604624"/>
                </a:lnTo>
                <a:lnTo>
                  <a:pt x="1922089" y="1563359"/>
                </a:lnTo>
                <a:lnTo>
                  <a:pt x="1946438" y="1520583"/>
                </a:lnTo>
                <a:lnTo>
                  <a:pt x="1968832" y="1476326"/>
                </a:lnTo>
                <a:lnTo>
                  <a:pt x="1989197" y="1430620"/>
                </a:lnTo>
                <a:lnTo>
                  <a:pt x="2007457" y="1383493"/>
                </a:lnTo>
                <a:lnTo>
                  <a:pt x="2023537" y="1334978"/>
                </a:lnTo>
                <a:lnTo>
                  <a:pt x="2036628" y="1288080"/>
                </a:lnTo>
                <a:lnTo>
                  <a:pt x="2047428" y="1241092"/>
                </a:lnTo>
                <a:lnTo>
                  <a:pt x="2055971" y="1194074"/>
                </a:lnTo>
                <a:lnTo>
                  <a:pt x="2062289" y="1147090"/>
                </a:lnTo>
                <a:lnTo>
                  <a:pt x="2066415" y="1100200"/>
                </a:lnTo>
                <a:lnTo>
                  <a:pt x="2068384" y="1053467"/>
                </a:lnTo>
                <a:lnTo>
                  <a:pt x="2068227" y="1006953"/>
                </a:lnTo>
                <a:lnTo>
                  <a:pt x="2065977" y="960720"/>
                </a:lnTo>
                <a:lnTo>
                  <a:pt x="2061669" y="914829"/>
                </a:lnTo>
                <a:lnTo>
                  <a:pt x="2055334" y="869342"/>
                </a:lnTo>
                <a:lnTo>
                  <a:pt x="2047006" y="824323"/>
                </a:lnTo>
                <a:lnTo>
                  <a:pt x="2036718" y="779831"/>
                </a:lnTo>
                <a:lnTo>
                  <a:pt x="2024503" y="735930"/>
                </a:lnTo>
                <a:lnTo>
                  <a:pt x="2010394" y="692682"/>
                </a:lnTo>
                <a:lnTo>
                  <a:pt x="1994424" y="650147"/>
                </a:lnTo>
                <a:lnTo>
                  <a:pt x="1976626" y="608389"/>
                </a:lnTo>
                <a:lnTo>
                  <a:pt x="1957034" y="567469"/>
                </a:lnTo>
                <a:lnTo>
                  <a:pt x="1935680" y="527450"/>
                </a:lnTo>
                <a:lnTo>
                  <a:pt x="1912597" y="488392"/>
                </a:lnTo>
                <a:lnTo>
                  <a:pt x="1887818" y="450358"/>
                </a:lnTo>
                <a:lnTo>
                  <a:pt x="1861377" y="413410"/>
                </a:lnTo>
                <a:lnTo>
                  <a:pt x="1833307" y="377610"/>
                </a:lnTo>
                <a:lnTo>
                  <a:pt x="1803640" y="343020"/>
                </a:lnTo>
                <a:lnTo>
                  <a:pt x="1772409" y="309701"/>
                </a:lnTo>
                <a:lnTo>
                  <a:pt x="1739648" y="277717"/>
                </a:lnTo>
                <a:lnTo>
                  <a:pt x="1705390" y="247127"/>
                </a:lnTo>
                <a:lnTo>
                  <a:pt x="1669668" y="217996"/>
                </a:lnTo>
                <a:lnTo>
                  <a:pt x="1632515" y="190384"/>
                </a:lnTo>
                <a:lnTo>
                  <a:pt x="1593964" y="164353"/>
                </a:lnTo>
                <a:lnTo>
                  <a:pt x="1554047" y="139966"/>
                </a:lnTo>
                <a:lnTo>
                  <a:pt x="1512799" y="117284"/>
                </a:lnTo>
                <a:lnTo>
                  <a:pt x="1470251" y="96369"/>
                </a:lnTo>
                <a:lnTo>
                  <a:pt x="1426438" y="77284"/>
                </a:lnTo>
                <a:lnTo>
                  <a:pt x="1381392" y="60090"/>
                </a:lnTo>
                <a:lnTo>
                  <a:pt x="1335146" y="44849"/>
                </a:lnTo>
                <a:close/>
              </a:path>
            </a:pathLst>
          </a:custGeom>
          <a:ln w="25400">
            <a:solidFill>
              <a:srgbClr val="159FD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049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4049D09-805E-4DF5-800B-D3C77666E9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9056" y="1397675"/>
            <a:ext cx="1085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Arial" panose="020B0604020202020204" pitchFamily="34" charset="0"/>
              <a:ea typeface="Cambria Math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5759" y="1000460"/>
            <a:ext cx="2936839" cy="344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586117" y="6289288"/>
            <a:ext cx="427463" cy="434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0432" y="797057"/>
            <a:ext cx="6224697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gradFill>
                  <a:gsLst>
                    <a:gs pos="0">
                      <a:srgbClr val="E52329"/>
                    </a:gs>
                    <a:gs pos="66274">
                      <a:srgbClr val="4EB051"/>
                    </a:gs>
                    <a:gs pos="34000">
                      <a:srgbClr val="F7A823"/>
                    </a:gs>
                    <a:gs pos="100000">
                      <a:srgbClr val="239CD2"/>
                    </a:gs>
                  </a:gsLst>
                  <a:lin ang="2160000" scaled="0"/>
                </a:gradFill>
              </a:rPr>
              <a:t>ЗАВЕРШЕНА ПЕРЕПИСЬ НАСЕЛЕНИЯ В ТРУДНОДОСТУПНЫХ ТЕРРИТОРИЯХ АРХАНГЕЛЬСКОЙ ОБЛАСТИ И НЕНЕЦКОГО АВТОНОМНОГО ОКРУГА</a:t>
            </a:r>
          </a:p>
          <a:p>
            <a:endParaRPr lang="ru-RU" sz="800" dirty="0" smtClean="0">
              <a:gradFill>
                <a:gsLst>
                  <a:gs pos="0">
                    <a:srgbClr val="E52329"/>
                  </a:gs>
                  <a:gs pos="66274">
                    <a:srgbClr val="4EB051"/>
                  </a:gs>
                  <a:gs pos="34000">
                    <a:srgbClr val="F7A823"/>
                  </a:gs>
                  <a:gs pos="100000">
                    <a:srgbClr val="239CD2"/>
                  </a:gs>
                </a:gsLst>
                <a:lin ang="2160000" scaled="0"/>
              </a:gradFill>
            </a:endParaRPr>
          </a:p>
          <a:p>
            <a:pPr>
              <a:spcBef>
                <a:spcPts val="3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Перепись населения в труднодоступных территориях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нашего региона проходила </a:t>
            </a:r>
            <a:r>
              <a:rPr lang="ru-RU" sz="1600" dirty="0" smtClean="0"/>
              <a:t>с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сентября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2021 года. </a:t>
            </a:r>
          </a:p>
          <a:p>
            <a:pPr>
              <a:spcBef>
                <a:spcPts val="3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Наш регион, как никакой другой, обладает обширной площадью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большим количеством удаленных и труднодоступных территорий. 211 населенных пунктов Архангельской области (в Ленском, Лешуконском, Мезенском и Приморском районах)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41 населенный пункт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Ненецком автономном округе отнесены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к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труднодоступным при проведении ВПН-2020.</a:t>
            </a:r>
          </a:p>
          <a:p>
            <a:pPr>
              <a:spcBef>
                <a:spcPts val="3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Другая особенность - наличие оленеводов, кочующих </a:t>
            </a:r>
          </a:p>
          <a:p>
            <a:pPr>
              <a:spcBef>
                <a:spcPts val="3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по Большеземельской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тундре Ненецкого округа,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которых также необходимо было переписать.</a:t>
            </a:r>
          </a:p>
          <a:p>
            <a:pPr>
              <a:spcBef>
                <a:spcPts val="3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В целом, первый этап переписи населения прошёл по плану.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В труднодоступных населенных пунктах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области и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округа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переписано почти 20 тысяч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человек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основной этап переписи начнётся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15 октября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2021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года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0496" y="3701670"/>
            <a:ext cx="4849352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Всероссийская перепись населения пройдет </a:t>
            </a:r>
            <a:r>
              <a:rPr lang="ru-RU" sz="105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05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октября </a:t>
            </a:r>
            <a:r>
              <a:rPr lang="en-US" sz="105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5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ноября 2021 года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широким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применением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технологий. </a:t>
            </a:r>
            <a:endParaRPr lang="ru-RU" sz="105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Главным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нововведением предстоящей переписи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станет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самостоятельного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заполнения жителями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электронного переписного листа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портале </a:t>
            </a:r>
            <a:r>
              <a:rPr lang="ru-RU" sz="105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Gosuslugi.ru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обходе жилых помещений переписчики будут использовать планшетные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компьютеры. </a:t>
            </a:r>
          </a:p>
          <a:p>
            <a:endParaRPr lang="ru-RU" sz="3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переписаться можно будет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переписных участках,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 </a:t>
            </a:r>
            <a:b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5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помещениях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МФЦ.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www.strana2020.ru</a:t>
            </a:r>
            <a:endParaRPr lang="ru-RU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https://www.tadviser.ru/images/d/de/%D0%A0%D0%BE%D1%81%D1%81%D1%82%D0%B0%D1%82_%D0%9B%D0%9E%D0%93%D0%9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www.tadviser.ru/images/d/de/%D0%A0%D0%BE%D1%81%D1%81%D1%82%D0%B0%D1%82_%D0%9B%D0%9E%D0%93%D0%9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www.strana2020.ru/upload/VPN2020_logo_main_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96" y="726036"/>
            <a:ext cx="4018103" cy="307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842171" y="265238"/>
            <a:ext cx="1045029" cy="859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E4C670C6-4814-4288-A476-CF0BA6F50809}"/>
              </a:ext>
            </a:extLst>
          </p:cNvPr>
          <p:cNvSpPr/>
          <p:nvPr/>
        </p:nvSpPr>
        <p:spPr>
          <a:xfrm>
            <a:off x="6858000" y="3611880"/>
            <a:ext cx="5029200" cy="2128810"/>
          </a:xfrm>
          <a:prstGeom prst="roundRect">
            <a:avLst/>
          </a:prstGeom>
          <a:noFill/>
          <a:ln w="9525">
            <a:gradFill>
              <a:gsLst>
                <a:gs pos="0">
                  <a:srgbClr val="E52329"/>
                </a:gs>
                <a:gs pos="37000">
                  <a:srgbClr val="F7A823"/>
                </a:gs>
                <a:gs pos="72000">
                  <a:srgbClr val="4EB051"/>
                </a:gs>
                <a:gs pos="100000">
                  <a:srgbClr val="169FDB"/>
                </a:gs>
              </a:gsLst>
              <a:lin ang="5400000" scaled="1"/>
            </a:gradFill>
          </a:ln>
          <a:effectLst>
            <a:outerShdw blurRad="50800" dist="38100" dir="5400000" sx="99000" sy="99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 smtClean="0">
              <a:solidFill>
                <a:srgbClr val="354D5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30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7838</TotalTime>
  <Words>68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ВПН-2020 в Общественной палате</dc:title>
  <dc:creator>Shekhovtsova Valeria</dc:creator>
  <cp:keywords>ВПН;перепись;презентация;религия</cp:keywords>
  <cp:lastModifiedBy>Вешнякова Ирина Александровна</cp:lastModifiedBy>
  <cp:revision>568</cp:revision>
  <cp:lastPrinted>2021-10-01T11:56:20Z</cp:lastPrinted>
  <dcterms:created xsi:type="dcterms:W3CDTF">2019-10-08T13:20:47Z</dcterms:created>
  <dcterms:modified xsi:type="dcterms:W3CDTF">2021-10-01T12:13:56Z</dcterms:modified>
</cp:coreProperties>
</file>