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</p:sldIdLst>
  <p:sldSz cx="20104100" cy="11315700"/>
  <p:notesSz cx="20104100" cy="11315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628"/>
            <a:ext cx="18093690" cy="1810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2611"/>
            <a:ext cx="18093690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88"/>
            <a:ext cx="20092583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9"/>
            <a:ext cx="20092619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DCBCDD-714B-4742-A010-AB0FA3368D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38867" y="3012282"/>
            <a:ext cx="13826370" cy="7179708"/>
          </a:xfrm>
          <a:prstGeom prst="rect">
            <a:avLst/>
          </a:prstGeom>
        </p:spPr>
        <p:txBody>
          <a:bodyPr/>
          <a:lstStyle/>
          <a:p>
            <a:endParaRPr lang="ru-RU" dirty="0">
              <a:latin typeface="Raleway" panose="020B0303030101060003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2016"/>
            <a:ext cx="15665906" cy="1104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552" y="1481833"/>
            <a:ext cx="1866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БУДЕМ РАДЫ ВИДЕТЬ ВАС НА </a:t>
            </a:r>
            <a:endParaRPr lang="en-US" sz="5400" b="1" dirty="0"/>
          </a:p>
          <a:p>
            <a:r>
              <a:rPr lang="en-US" sz="5400" b="1" dirty="0"/>
              <a:t>OPEN INNIVATIONS STARTUP TOUR 2022 </a:t>
            </a:r>
            <a:r>
              <a:rPr lang="ru-RU" sz="5400" b="1" dirty="0"/>
              <a:t>АРХАНГЕЛЬСК</a:t>
            </a:r>
          </a:p>
          <a:p>
            <a:r>
              <a:rPr lang="ru-RU" sz="5400" b="1" dirty="0"/>
              <a:t>19 АПРЕЛЯ 2022</a:t>
            </a:r>
            <a:r>
              <a:rPr lang="en-US" sz="5400" b="1" dirty="0"/>
              <a:t> 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6371" y="5353050"/>
            <a:ext cx="1866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Юлия Шабалина</a:t>
            </a:r>
            <a:endParaRPr lang="en-US" sz="4000" b="1" dirty="0"/>
          </a:p>
          <a:p>
            <a:r>
              <a:rPr lang="ru-RU" sz="4000" b="1" dirty="0"/>
              <a:t>Руководитель Инновационного центра</a:t>
            </a:r>
          </a:p>
          <a:p>
            <a:r>
              <a:rPr lang="ru-RU" sz="4000" b="1" dirty="0"/>
              <a:t>АНО АО «Агентство регионального развития»</a:t>
            </a:r>
          </a:p>
          <a:p>
            <a:r>
              <a:rPr lang="en-US" sz="4000" b="1" dirty="0"/>
              <a:t>https://startup-tour.ru/registration</a:t>
            </a:r>
            <a:endParaRPr lang="ru-RU" sz="4000" b="1" dirty="0"/>
          </a:p>
          <a:p>
            <a:endParaRPr lang="ru-RU" sz="4000" b="1" dirty="0"/>
          </a:p>
          <a:p>
            <a:r>
              <a:rPr lang="en-US" sz="4000" b="1" dirty="0"/>
              <a:t>syv@msp29.ru</a:t>
            </a:r>
            <a:endParaRPr lang="ru-RU" sz="4000" b="1" dirty="0"/>
          </a:p>
          <a:p>
            <a:r>
              <a:rPr lang="en-US" sz="4000" b="1" dirty="0"/>
              <a:t>+7 911 555 4774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3336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9" y="0"/>
            <a:ext cx="20092583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8" y="0"/>
            <a:ext cx="20092583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909091" cy="109265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123" y="0"/>
            <a:ext cx="18495284" cy="11310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19"/>
            <a:ext cx="20092620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099" cy="11310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9"/>
            <a:ext cx="20092619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D1D7A5C-E875-4D0E-BD19-EDBA106CF8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" y="461010"/>
            <a:ext cx="19156680" cy="10393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35</Words>
  <Application>Microsoft Office PowerPoint</Application>
  <PresentationFormat>Произвольный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28</cp:revision>
  <dcterms:created xsi:type="dcterms:W3CDTF">2022-01-25T07:58:34Z</dcterms:created>
  <dcterms:modified xsi:type="dcterms:W3CDTF">2022-02-21T07:18:02Z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2022-01-24T00:00:00Z</vt:filetime>
  </property>
  <property fmtid="{D5CDD505-2E9C-101B-9397-08002B2CF9AE}" pid="3" name="Creator">
    <vt:lpwstr>Adobe Acrobat Pro DC (32-bit) 21.11.20039</vt:lpwstr>
  </property>
  <property fmtid="{D5CDD505-2E9C-101B-9397-08002B2CF9AE}" pid="4" name="LastSaved">
    <vt:filetime>2022-01-25T00:00:00Z</vt:filetime>
  </property>
</Properties>
</file>