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7"/>
  </p:notesMasterIdLst>
  <p:sldIdLst>
    <p:sldId id="278" r:id="rId2"/>
    <p:sldId id="277" r:id="rId3"/>
    <p:sldId id="258" r:id="rId4"/>
    <p:sldId id="270" r:id="rId5"/>
    <p:sldId id="286" r:id="rId6"/>
    <p:sldId id="287" r:id="rId7"/>
    <p:sldId id="285" r:id="rId8"/>
    <p:sldId id="264" r:id="rId9"/>
    <p:sldId id="265" r:id="rId10"/>
    <p:sldId id="276" r:id="rId11"/>
    <p:sldId id="288" r:id="rId12"/>
    <p:sldId id="289" r:id="rId13"/>
    <p:sldId id="290" r:id="rId14"/>
    <p:sldId id="280" r:id="rId15"/>
    <p:sldId id="281" r:id="rId16"/>
  </p:sldIdLst>
  <p:sldSz cx="9144000" cy="5143500" type="screen16x9"/>
  <p:notesSz cx="6858000" cy="9144000"/>
  <p:embeddedFontLst>
    <p:embeddedFont>
      <p:font typeface="PT Sans" panose="020B0604020202020204" charset="-52"/>
      <p:regular r:id="rId18"/>
      <p:bold r:id="rId19"/>
      <p:italic r:id="rId20"/>
      <p:boldItalic r:id="rId21"/>
    </p:embeddedFont>
    <p:embeddedFont>
      <p:font typeface="Segoe UI" panose="020B0502040204020203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88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d245f0cad1_0_1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d245f0cad1_0_1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d35bb36390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d35bb36390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d245f0cad1_0_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d245f0cad1_0_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8796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d35bb36390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d35bb36390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4403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d245f0cad1_0_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d245f0cad1_0_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248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d245f0cad1_0_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d245f0cad1_0_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gd35bb36390_6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" name="Google Shape;1049;gd35bb36390_6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d245f0cad1_0_1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d245f0cad1_0_1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d245f0cad1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d245f0cad1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d245f0cad1_0_1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d245f0cad1_0_1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d245f0cad1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d245f0cad1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068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d245f0cad1_0_1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d245f0cad1_0_1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0438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d245f0cad1_0_1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d245f0cad1_0_1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7025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d245f0cad1_0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d245f0cad1_0_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d245f0cad1_0_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d245f0cad1_0_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6F6F6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100;p25"/>
          <p:cNvGrpSpPr/>
          <p:nvPr/>
        </p:nvGrpSpPr>
        <p:grpSpPr>
          <a:xfrm>
            <a:off x="0" y="0"/>
            <a:ext cx="9150000" cy="3336234"/>
            <a:chOff x="-2875" y="-228600"/>
            <a:chExt cx="9150000" cy="3571602"/>
          </a:xfrm>
        </p:grpSpPr>
        <p:sp>
          <p:nvSpPr>
            <p:cNvPr id="30" name="Google Shape;101;p25"/>
            <p:cNvSpPr/>
            <p:nvPr/>
          </p:nvSpPr>
          <p:spPr>
            <a:xfrm rot="10800000">
              <a:off x="9575" y="2700702"/>
              <a:ext cx="9137400" cy="642300"/>
            </a:xfrm>
            <a:prstGeom prst="triangle">
              <a:avLst>
                <a:gd name="adj" fmla="val 13943"/>
              </a:avLst>
            </a:prstGeom>
            <a:solidFill>
              <a:srgbClr val="619CA0"/>
            </a:solidFill>
            <a:ln>
              <a:noFill/>
            </a:ln>
            <a:effectLst>
              <a:outerShdw blurRad="428625" dist="47625" dir="8580000" algn="bl" rotWithShape="0">
                <a:srgbClr val="619CA0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2;p25"/>
            <p:cNvSpPr/>
            <p:nvPr/>
          </p:nvSpPr>
          <p:spPr>
            <a:xfrm>
              <a:off x="-2875" y="-228600"/>
              <a:ext cx="9150000" cy="2936100"/>
            </a:xfrm>
            <a:prstGeom prst="rect">
              <a:avLst/>
            </a:prstGeom>
            <a:solidFill>
              <a:srgbClr val="619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77" name="Google Shape;977;p47"/>
          <p:cNvGrpSpPr/>
          <p:nvPr/>
        </p:nvGrpSpPr>
        <p:grpSpPr>
          <a:xfrm>
            <a:off x="73800" y="-17800"/>
            <a:ext cx="9114946" cy="5218300"/>
            <a:chOff x="73800" y="-17800"/>
            <a:chExt cx="9114946" cy="5218300"/>
          </a:xfrm>
        </p:grpSpPr>
        <p:sp>
          <p:nvSpPr>
            <p:cNvPr id="978" name="Google Shape;978;p47"/>
            <p:cNvSpPr/>
            <p:nvPr/>
          </p:nvSpPr>
          <p:spPr>
            <a:xfrm>
              <a:off x="8122625" y="650"/>
              <a:ext cx="978443" cy="5174200"/>
            </a:xfrm>
            <a:custGeom>
              <a:avLst/>
              <a:gdLst/>
              <a:ahLst/>
              <a:cxnLst/>
              <a:rect l="l" t="t" r="r" b="b"/>
              <a:pathLst>
                <a:path w="47001" h="206968" extrusionOk="0">
                  <a:moveTo>
                    <a:pt x="47001" y="0"/>
                  </a:moveTo>
                  <a:lnTo>
                    <a:pt x="0" y="49060"/>
                  </a:lnTo>
                  <a:lnTo>
                    <a:pt x="43731" y="206968"/>
                  </a:lnTo>
                </a:path>
              </a:pathLst>
            </a:custGeom>
            <a:noFill/>
            <a:ln w="19050" cap="flat" cmpd="sng">
              <a:solidFill>
                <a:srgbClr val="9200AA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9" name="Google Shape;979;p47"/>
            <p:cNvSpPr/>
            <p:nvPr/>
          </p:nvSpPr>
          <p:spPr>
            <a:xfrm>
              <a:off x="8246421" y="17500"/>
              <a:ext cx="942325" cy="5143500"/>
            </a:xfrm>
            <a:custGeom>
              <a:avLst/>
              <a:gdLst/>
              <a:ahLst/>
              <a:cxnLst/>
              <a:rect l="l" t="t" r="r" b="b"/>
              <a:pathLst>
                <a:path w="45266" h="205740" extrusionOk="0">
                  <a:moveTo>
                    <a:pt x="45017" y="205740"/>
                  </a:moveTo>
                  <a:lnTo>
                    <a:pt x="0" y="25836"/>
                  </a:lnTo>
                  <a:lnTo>
                    <a:pt x="45266" y="0"/>
                  </a:lnTo>
                </a:path>
              </a:pathLst>
            </a:custGeom>
            <a:noFill/>
            <a:ln w="19050" cap="flat" cmpd="sng">
              <a:solidFill>
                <a:srgbClr val="2C7E83"/>
              </a:solidFill>
              <a:prstDash val="dot"/>
              <a:round/>
              <a:headEnd type="none" w="med" len="med"/>
              <a:tailEnd type="none" w="med" len="med"/>
            </a:ln>
          </p:spPr>
        </p:sp>
        <p:sp>
          <p:nvSpPr>
            <p:cNvPr id="980" name="Google Shape;980;p47"/>
            <p:cNvSpPr/>
            <p:nvPr/>
          </p:nvSpPr>
          <p:spPr>
            <a:xfrm>
              <a:off x="73800" y="-17800"/>
              <a:ext cx="517477" cy="5218300"/>
            </a:xfrm>
            <a:custGeom>
              <a:avLst/>
              <a:gdLst/>
              <a:ahLst/>
              <a:cxnLst/>
              <a:rect l="l" t="t" r="r" b="b"/>
              <a:pathLst>
                <a:path w="27416" h="208732" extrusionOk="0">
                  <a:moveTo>
                    <a:pt x="1746" y="0"/>
                  </a:moveTo>
                  <a:lnTo>
                    <a:pt x="27416" y="67145"/>
                  </a:lnTo>
                  <a:lnTo>
                    <a:pt x="0" y="208732"/>
                  </a:lnTo>
                </a:path>
              </a:pathLst>
            </a:custGeom>
            <a:noFill/>
            <a:ln w="19050" cap="flat" cmpd="sng">
              <a:solidFill>
                <a:srgbClr val="9200AA"/>
              </a:solidFill>
              <a:prstDash val="dot"/>
              <a:round/>
              <a:headEnd type="none" w="med" len="med"/>
              <a:tailEnd type="none" w="med" len="med"/>
            </a:ln>
          </p:spPr>
        </p:sp>
      </p:grpSp>
      <p:sp>
        <p:nvSpPr>
          <p:cNvPr id="981" name="Google Shape;981;p47"/>
          <p:cNvSpPr/>
          <p:nvPr/>
        </p:nvSpPr>
        <p:spPr>
          <a:xfrm>
            <a:off x="-32175" y="39100"/>
            <a:ext cx="667475" cy="4694625"/>
          </a:xfrm>
          <a:custGeom>
            <a:avLst/>
            <a:gdLst/>
            <a:ahLst/>
            <a:cxnLst/>
            <a:rect l="l" t="t" r="r" b="b"/>
            <a:pathLst>
              <a:path w="26699" h="187785" extrusionOk="0">
                <a:moveTo>
                  <a:pt x="0" y="0"/>
                </a:moveTo>
                <a:lnTo>
                  <a:pt x="26699" y="117155"/>
                </a:lnTo>
                <a:lnTo>
                  <a:pt x="748" y="187785"/>
                </a:lnTo>
              </a:path>
            </a:pathLst>
          </a:custGeom>
          <a:noFill/>
          <a:ln w="19050" cap="flat" cmpd="sng">
            <a:solidFill>
              <a:srgbClr val="2C7E83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983" name="Google Shape;98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2238" y="554901"/>
            <a:ext cx="2831475" cy="4613024"/>
          </a:xfrm>
          <a:prstGeom prst="rect">
            <a:avLst/>
          </a:prstGeom>
          <a:noFill/>
          <a:ln>
            <a:noFill/>
          </a:ln>
          <a:effectLst>
            <a:outerShdw blurRad="400050" dist="95250" algn="bl" rotWithShape="0">
              <a:srgbClr val="000000">
                <a:alpha val="50000"/>
              </a:srgbClr>
            </a:outerShdw>
          </a:effectLst>
        </p:spPr>
      </p:pic>
      <p:sp>
        <p:nvSpPr>
          <p:cNvPr id="984" name="Google Shape;984;p47"/>
          <p:cNvSpPr txBox="1">
            <a:spLocks noGrp="1"/>
          </p:cNvSpPr>
          <p:nvPr>
            <p:ph type="sldNum" idx="12"/>
          </p:nvPr>
        </p:nvSpPr>
        <p:spPr>
          <a:xfrm>
            <a:off x="8472452" y="4663225"/>
            <a:ext cx="379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1</a:t>
            </a:fld>
            <a:endParaRPr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986" name="Google Shape;986;p47"/>
          <p:cNvSpPr txBox="1"/>
          <p:nvPr/>
        </p:nvSpPr>
        <p:spPr>
          <a:xfrm>
            <a:off x="715073" y="2967493"/>
            <a:ext cx="5685183" cy="1431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600" dirty="0">
                <a:solidFill>
                  <a:srgbClr val="7030A0"/>
                </a:solidFill>
              </a:rPr>
              <a:t>МАСТЕР-КЛАСС ОТ </a:t>
            </a:r>
            <a:r>
              <a:rPr lang="ru-RU" sz="1600" b="1" dirty="0">
                <a:solidFill>
                  <a:srgbClr val="7030A0"/>
                </a:solidFill>
              </a:rPr>
              <a:t>АЛЕКСАНДРЫ УНИЖАЕВОЙ</a:t>
            </a:r>
          </a:p>
        </p:txBody>
      </p:sp>
      <p:grpSp>
        <p:nvGrpSpPr>
          <p:cNvPr id="987" name="Google Shape;987;p47"/>
          <p:cNvGrpSpPr/>
          <p:nvPr/>
        </p:nvGrpSpPr>
        <p:grpSpPr>
          <a:xfrm>
            <a:off x="8221502" y="4523401"/>
            <a:ext cx="224919" cy="224919"/>
            <a:chOff x="5339987" y="1219797"/>
            <a:chExt cx="143700" cy="143700"/>
          </a:xfrm>
        </p:grpSpPr>
        <p:cxnSp>
          <p:nvCxnSpPr>
            <p:cNvPr id="988" name="Google Shape;988;p47"/>
            <p:cNvCxnSpPr/>
            <p:nvPr/>
          </p:nvCxnSpPr>
          <p:spPr>
            <a:xfrm>
              <a:off x="5411847" y="1219797"/>
              <a:ext cx="0" cy="143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9" name="Google Shape;989;p47"/>
            <p:cNvCxnSpPr/>
            <p:nvPr/>
          </p:nvCxnSpPr>
          <p:spPr>
            <a:xfrm rot="10800000">
              <a:off x="5411837" y="1219807"/>
              <a:ext cx="0" cy="143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5" name="Google Shape;107;p25"/>
          <p:cNvSpPr txBox="1"/>
          <p:nvPr/>
        </p:nvSpPr>
        <p:spPr>
          <a:xfrm>
            <a:off x="697252" y="469239"/>
            <a:ext cx="5845352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3600" b="1" dirty="0" smtClean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Как </a:t>
            </a:r>
            <a:r>
              <a:rPr lang="ru-RU" sz="3600" b="1" dirty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правильно формировать списки лиц, подлежащих медосмотрам</a:t>
            </a:r>
            <a:endParaRPr sz="3600" dirty="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15058" y="3891136"/>
            <a:ext cx="39629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100" dirty="0" smtClean="0">
                <a:solidFill>
                  <a:srgbClr val="7030A0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Директора ассоциации клиник «Мпрофико», </a:t>
            </a:r>
          </a:p>
          <a:p>
            <a:pPr fontAlgn="base"/>
            <a:r>
              <a:rPr lang="ru-RU" sz="1100" dirty="0" smtClean="0">
                <a:solidFill>
                  <a:srgbClr val="7030A0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эксперта в области медицины труда. </a:t>
            </a:r>
            <a:endParaRPr lang="ru-RU" sz="11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" name="Google Shape;32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4433" y="53687"/>
            <a:ext cx="1043976" cy="241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45"/>
          <p:cNvSpPr/>
          <p:nvPr/>
        </p:nvSpPr>
        <p:spPr>
          <a:xfrm>
            <a:off x="-1000" y="0"/>
            <a:ext cx="9144000" cy="5143500"/>
          </a:xfrm>
          <a:prstGeom prst="rect">
            <a:avLst/>
          </a:prstGeom>
          <a:gradFill>
            <a:gsLst>
              <a:gs pos="0">
                <a:srgbClr val="86009C"/>
              </a:gs>
              <a:gs pos="54000">
                <a:srgbClr val="9B6AA3"/>
              </a:gs>
              <a:gs pos="86000">
                <a:srgbClr val="6E9294"/>
              </a:gs>
              <a:gs pos="100000">
                <a:srgbClr val="2C7E83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45"/>
          <p:cNvSpPr/>
          <p:nvPr/>
        </p:nvSpPr>
        <p:spPr>
          <a:xfrm>
            <a:off x="1368850" y="1514750"/>
            <a:ext cx="6261300" cy="2968500"/>
          </a:xfrm>
          <a:prstGeom prst="roundRect">
            <a:avLst>
              <a:gd name="adj" fmla="val 6988"/>
            </a:avLst>
          </a:prstGeom>
          <a:solidFill>
            <a:srgbClr val="91BFC2"/>
          </a:solidFill>
          <a:ln>
            <a:noFill/>
          </a:ln>
          <a:effectLst>
            <a:outerShdw blurRad="285750" dist="95250" dir="13740000" algn="bl" rotWithShape="0">
              <a:schemeClr val="lt1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45"/>
          <p:cNvSpPr/>
          <p:nvPr/>
        </p:nvSpPr>
        <p:spPr>
          <a:xfrm>
            <a:off x="1472926" y="1044931"/>
            <a:ext cx="6261300" cy="3075212"/>
          </a:xfrm>
          <a:prstGeom prst="roundRect">
            <a:avLst>
              <a:gd name="adj" fmla="val 6149"/>
            </a:avLst>
          </a:prstGeom>
          <a:gradFill>
            <a:gsLst>
              <a:gs pos="0">
                <a:srgbClr val="A35DAF"/>
              </a:gs>
              <a:gs pos="100000">
                <a:srgbClr val="AF7AB7"/>
              </a:gs>
            </a:gsLst>
            <a:lin ang="8100019" scaled="0"/>
          </a:gradFill>
          <a:ln>
            <a:noFill/>
          </a:ln>
          <a:effectLst>
            <a:outerShdw blurRad="185738" dist="123825" dir="2160000" algn="bl" rotWithShape="0">
              <a:srgbClr val="20124D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89999"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2000" dirty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Офисники не проходят </a:t>
            </a:r>
            <a:r>
              <a:rPr lang="ru-RU" sz="2000" dirty="0" smtClean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медосмотр</a:t>
            </a:r>
            <a:r>
              <a:rPr lang="ru-RU" sz="2000" dirty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? А как же </a:t>
            </a:r>
            <a:r>
              <a:rPr lang="ru-RU" sz="2000" dirty="0" err="1" smtClean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флюраграмма</a:t>
            </a:r>
            <a:r>
              <a:rPr lang="ru-RU" sz="2000" dirty="0" smtClean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? </a:t>
            </a:r>
            <a:r>
              <a:rPr lang="ru-RU" sz="2000" dirty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Просто отправлять 1 раз в 2 года? Или флюорография регулируется отдельным нормативным докуменом? Каким именно? Ее проводить обязательно, не зависимо от м/осмотра всем работникам?</a:t>
            </a:r>
            <a:endParaRPr sz="2000" b="1" dirty="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grpSp>
        <p:nvGrpSpPr>
          <p:cNvPr id="859" name="Google Shape;859;p45"/>
          <p:cNvGrpSpPr/>
          <p:nvPr/>
        </p:nvGrpSpPr>
        <p:grpSpPr>
          <a:xfrm>
            <a:off x="972976" y="522821"/>
            <a:ext cx="7168682" cy="4252523"/>
            <a:chOff x="972976" y="522821"/>
            <a:chExt cx="7168682" cy="4252523"/>
          </a:xfrm>
        </p:grpSpPr>
        <p:grpSp>
          <p:nvGrpSpPr>
            <p:cNvPr id="860" name="Google Shape;860;p45"/>
            <p:cNvGrpSpPr/>
            <p:nvPr/>
          </p:nvGrpSpPr>
          <p:grpSpPr>
            <a:xfrm>
              <a:off x="972976" y="522821"/>
              <a:ext cx="7168682" cy="4252523"/>
              <a:chOff x="972976" y="522821"/>
              <a:chExt cx="7168682" cy="4252523"/>
            </a:xfrm>
          </p:grpSpPr>
          <p:grpSp>
            <p:nvGrpSpPr>
              <p:cNvPr id="861" name="Google Shape;861;p45"/>
              <p:cNvGrpSpPr/>
              <p:nvPr/>
            </p:nvGrpSpPr>
            <p:grpSpPr>
              <a:xfrm>
                <a:off x="1095900" y="4582144"/>
                <a:ext cx="193200" cy="193200"/>
                <a:chOff x="5095775" y="1072950"/>
                <a:chExt cx="193200" cy="193200"/>
              </a:xfrm>
            </p:grpSpPr>
            <p:cxnSp>
              <p:nvCxnSpPr>
                <p:cNvPr id="862" name="Google Shape;862;p45"/>
                <p:cNvCxnSpPr/>
                <p:nvPr/>
              </p:nvCxnSpPr>
              <p:spPr>
                <a:xfrm>
                  <a:off x="5192375" y="1072950"/>
                  <a:ext cx="0" cy="1932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3" name="Google Shape;863;p45"/>
                <p:cNvCxnSpPr/>
                <p:nvPr/>
              </p:nvCxnSpPr>
              <p:spPr>
                <a:xfrm rot="10800000">
                  <a:off x="5192375" y="1072950"/>
                  <a:ext cx="0" cy="1932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864" name="Google Shape;864;p45"/>
              <p:cNvGrpSpPr/>
              <p:nvPr/>
            </p:nvGrpSpPr>
            <p:grpSpPr>
              <a:xfrm>
                <a:off x="7234250" y="607419"/>
                <a:ext cx="193200" cy="193200"/>
                <a:chOff x="5095775" y="1072950"/>
                <a:chExt cx="193200" cy="193200"/>
              </a:xfrm>
            </p:grpSpPr>
            <p:cxnSp>
              <p:nvCxnSpPr>
                <p:cNvPr id="865" name="Google Shape;865;p45"/>
                <p:cNvCxnSpPr/>
                <p:nvPr/>
              </p:nvCxnSpPr>
              <p:spPr>
                <a:xfrm>
                  <a:off x="5192375" y="1072950"/>
                  <a:ext cx="0" cy="1932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6" name="Google Shape;866;p45"/>
                <p:cNvCxnSpPr/>
                <p:nvPr/>
              </p:nvCxnSpPr>
              <p:spPr>
                <a:xfrm rot="10800000">
                  <a:off x="5192375" y="1072950"/>
                  <a:ext cx="0" cy="1932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867" name="Google Shape;867;p45"/>
              <p:cNvGrpSpPr/>
              <p:nvPr/>
            </p:nvGrpSpPr>
            <p:grpSpPr>
              <a:xfrm>
                <a:off x="7839261" y="4293556"/>
                <a:ext cx="302397" cy="302397"/>
                <a:chOff x="5095775" y="1072950"/>
                <a:chExt cx="193200" cy="193200"/>
              </a:xfrm>
            </p:grpSpPr>
            <p:cxnSp>
              <p:nvCxnSpPr>
                <p:cNvPr id="868" name="Google Shape;868;p45"/>
                <p:cNvCxnSpPr/>
                <p:nvPr/>
              </p:nvCxnSpPr>
              <p:spPr>
                <a:xfrm>
                  <a:off x="5192375" y="1072950"/>
                  <a:ext cx="0" cy="1932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9" name="Google Shape;869;p45"/>
                <p:cNvCxnSpPr/>
                <p:nvPr/>
              </p:nvCxnSpPr>
              <p:spPr>
                <a:xfrm rot="10800000">
                  <a:off x="5192375" y="1072950"/>
                  <a:ext cx="0" cy="1932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870" name="Google Shape;870;p45"/>
              <p:cNvGrpSpPr/>
              <p:nvPr/>
            </p:nvGrpSpPr>
            <p:grpSpPr>
              <a:xfrm>
                <a:off x="972976" y="522821"/>
                <a:ext cx="151372" cy="151372"/>
                <a:chOff x="5095775" y="1072950"/>
                <a:chExt cx="193200" cy="193200"/>
              </a:xfrm>
            </p:grpSpPr>
            <p:cxnSp>
              <p:nvCxnSpPr>
                <p:cNvPr id="871" name="Google Shape;871;p45"/>
                <p:cNvCxnSpPr/>
                <p:nvPr/>
              </p:nvCxnSpPr>
              <p:spPr>
                <a:xfrm>
                  <a:off x="5192375" y="1072950"/>
                  <a:ext cx="0" cy="1932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2" name="Google Shape;872;p45"/>
                <p:cNvCxnSpPr/>
                <p:nvPr/>
              </p:nvCxnSpPr>
              <p:spPr>
                <a:xfrm rot="10800000">
                  <a:off x="5192375" y="1072950"/>
                  <a:ext cx="0" cy="1932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873" name="Google Shape;873;p45"/>
            <p:cNvGrpSpPr/>
            <p:nvPr/>
          </p:nvGrpSpPr>
          <p:grpSpPr>
            <a:xfrm>
              <a:off x="3464527" y="4455772"/>
              <a:ext cx="127609" cy="127609"/>
              <a:chOff x="5211142" y="1419051"/>
              <a:chExt cx="193200" cy="193200"/>
            </a:xfrm>
          </p:grpSpPr>
          <p:cxnSp>
            <p:nvCxnSpPr>
              <p:cNvPr id="874" name="Google Shape;874;p45"/>
              <p:cNvCxnSpPr/>
              <p:nvPr/>
            </p:nvCxnSpPr>
            <p:spPr>
              <a:xfrm>
                <a:off x="5307742" y="1419051"/>
                <a:ext cx="0" cy="193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5" name="Google Shape;875;p45"/>
              <p:cNvCxnSpPr/>
              <p:nvPr/>
            </p:nvCxnSpPr>
            <p:spPr>
              <a:xfrm rot="10800000">
                <a:off x="5307742" y="1419051"/>
                <a:ext cx="0" cy="193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876" name="Google Shape;876;p45"/>
          <p:cNvGrpSpPr/>
          <p:nvPr/>
        </p:nvGrpSpPr>
        <p:grpSpPr>
          <a:xfrm>
            <a:off x="73800" y="-17800"/>
            <a:ext cx="9114900" cy="5218300"/>
            <a:chOff x="73800" y="-17800"/>
            <a:chExt cx="9114900" cy="5218300"/>
          </a:xfrm>
        </p:grpSpPr>
        <p:sp>
          <p:nvSpPr>
            <p:cNvPr id="877" name="Google Shape;877;p45"/>
            <p:cNvSpPr/>
            <p:nvPr/>
          </p:nvSpPr>
          <p:spPr>
            <a:xfrm>
              <a:off x="8407450" y="650"/>
              <a:ext cx="675950" cy="5174200"/>
            </a:xfrm>
            <a:custGeom>
              <a:avLst/>
              <a:gdLst/>
              <a:ahLst/>
              <a:cxnLst/>
              <a:rect l="l" t="t" r="r" b="b"/>
              <a:pathLst>
                <a:path w="27038" h="206968" extrusionOk="0">
                  <a:moveTo>
                    <a:pt x="27038" y="0"/>
                  </a:moveTo>
                  <a:lnTo>
                    <a:pt x="0" y="134300"/>
                  </a:lnTo>
                  <a:lnTo>
                    <a:pt x="23768" y="206968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78" name="Google Shape;878;p45"/>
            <p:cNvSpPr/>
            <p:nvPr/>
          </p:nvSpPr>
          <p:spPr>
            <a:xfrm>
              <a:off x="8216125" y="17500"/>
              <a:ext cx="972575" cy="5143500"/>
            </a:xfrm>
            <a:custGeom>
              <a:avLst/>
              <a:gdLst/>
              <a:ahLst/>
              <a:cxnLst/>
              <a:rect l="l" t="t" r="r" b="b"/>
              <a:pathLst>
                <a:path w="38903" h="205740" extrusionOk="0">
                  <a:moveTo>
                    <a:pt x="38654" y="205740"/>
                  </a:moveTo>
                  <a:lnTo>
                    <a:pt x="0" y="77599"/>
                  </a:lnTo>
                  <a:lnTo>
                    <a:pt x="38903" y="0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sp>
        <p:sp>
          <p:nvSpPr>
            <p:cNvPr id="879" name="Google Shape;879;p45"/>
            <p:cNvSpPr/>
            <p:nvPr/>
          </p:nvSpPr>
          <p:spPr>
            <a:xfrm>
              <a:off x="73800" y="-17800"/>
              <a:ext cx="648400" cy="5218300"/>
            </a:xfrm>
            <a:custGeom>
              <a:avLst/>
              <a:gdLst/>
              <a:ahLst/>
              <a:cxnLst/>
              <a:rect l="l" t="t" r="r" b="b"/>
              <a:pathLst>
                <a:path w="25936" h="208732" extrusionOk="0">
                  <a:moveTo>
                    <a:pt x="1746" y="0"/>
                  </a:moveTo>
                  <a:lnTo>
                    <a:pt x="25936" y="160602"/>
                  </a:lnTo>
                  <a:lnTo>
                    <a:pt x="0" y="208732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sp>
      </p:grpSp>
      <p:grpSp>
        <p:nvGrpSpPr>
          <p:cNvPr id="880" name="Google Shape;880;p45"/>
          <p:cNvGrpSpPr/>
          <p:nvPr/>
        </p:nvGrpSpPr>
        <p:grpSpPr>
          <a:xfrm>
            <a:off x="303600" y="319700"/>
            <a:ext cx="8516625" cy="4688250"/>
            <a:chOff x="303600" y="319700"/>
            <a:chExt cx="8516625" cy="4688250"/>
          </a:xfrm>
        </p:grpSpPr>
        <p:grpSp>
          <p:nvGrpSpPr>
            <p:cNvPr id="881" name="Google Shape;881;p45"/>
            <p:cNvGrpSpPr/>
            <p:nvPr/>
          </p:nvGrpSpPr>
          <p:grpSpPr>
            <a:xfrm>
              <a:off x="303600" y="319700"/>
              <a:ext cx="8516625" cy="4688250"/>
              <a:chOff x="303600" y="319700"/>
              <a:chExt cx="8516625" cy="4688250"/>
            </a:xfrm>
          </p:grpSpPr>
          <p:grpSp>
            <p:nvGrpSpPr>
              <p:cNvPr id="882" name="Google Shape;882;p45"/>
              <p:cNvGrpSpPr/>
              <p:nvPr/>
            </p:nvGrpSpPr>
            <p:grpSpPr>
              <a:xfrm>
                <a:off x="303600" y="319700"/>
                <a:ext cx="8516625" cy="4688250"/>
                <a:chOff x="303600" y="319700"/>
                <a:chExt cx="8516625" cy="4688250"/>
              </a:xfrm>
            </p:grpSpPr>
            <p:sp>
              <p:nvSpPr>
                <p:cNvPr id="883" name="Google Shape;883;p45"/>
                <p:cNvSpPr/>
                <p:nvPr/>
              </p:nvSpPr>
              <p:spPr>
                <a:xfrm>
                  <a:off x="441225" y="460425"/>
                  <a:ext cx="62400" cy="62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4" name="Google Shape;884;p45"/>
                <p:cNvSpPr/>
                <p:nvPr/>
              </p:nvSpPr>
              <p:spPr>
                <a:xfrm>
                  <a:off x="8065450" y="1311750"/>
                  <a:ext cx="62400" cy="62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" name="Google Shape;885;p45"/>
                <p:cNvSpPr/>
                <p:nvPr/>
              </p:nvSpPr>
              <p:spPr>
                <a:xfrm>
                  <a:off x="950800" y="4286900"/>
                  <a:ext cx="33300" cy="333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" name="Google Shape;886;p45"/>
                <p:cNvSpPr/>
                <p:nvPr/>
              </p:nvSpPr>
              <p:spPr>
                <a:xfrm>
                  <a:off x="7674500" y="4651450"/>
                  <a:ext cx="33300" cy="333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7" name="Google Shape;887;p45"/>
                <p:cNvSpPr/>
                <p:nvPr/>
              </p:nvSpPr>
              <p:spPr>
                <a:xfrm>
                  <a:off x="8649950" y="4224500"/>
                  <a:ext cx="62400" cy="62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8" name="Google Shape;888;p45"/>
                <p:cNvSpPr/>
                <p:nvPr/>
              </p:nvSpPr>
              <p:spPr>
                <a:xfrm>
                  <a:off x="7006925" y="319700"/>
                  <a:ext cx="33300" cy="333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9" name="Google Shape;889;p45"/>
                <p:cNvSpPr/>
                <p:nvPr/>
              </p:nvSpPr>
              <p:spPr>
                <a:xfrm>
                  <a:off x="303600" y="4945550"/>
                  <a:ext cx="62400" cy="62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0" name="Google Shape;890;p45"/>
                <p:cNvSpPr/>
                <p:nvPr/>
              </p:nvSpPr>
              <p:spPr>
                <a:xfrm>
                  <a:off x="1094150" y="932450"/>
                  <a:ext cx="33300" cy="333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1" name="Google Shape;891;p45"/>
                <p:cNvSpPr/>
                <p:nvPr/>
              </p:nvSpPr>
              <p:spPr>
                <a:xfrm>
                  <a:off x="8786925" y="1828550"/>
                  <a:ext cx="33300" cy="333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92" name="Google Shape;892;p45"/>
              <p:cNvSpPr/>
              <p:nvPr/>
            </p:nvSpPr>
            <p:spPr>
              <a:xfrm>
                <a:off x="2639800" y="1471450"/>
                <a:ext cx="33300" cy="33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45"/>
              <p:cNvSpPr/>
              <p:nvPr/>
            </p:nvSpPr>
            <p:spPr>
              <a:xfrm>
                <a:off x="5954500" y="4396850"/>
                <a:ext cx="33300" cy="33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45"/>
              <p:cNvSpPr/>
              <p:nvPr/>
            </p:nvSpPr>
            <p:spPr>
              <a:xfrm>
                <a:off x="5893575" y="1056925"/>
                <a:ext cx="33300" cy="33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5" name="Google Shape;895;p45"/>
            <p:cNvSpPr/>
            <p:nvPr/>
          </p:nvSpPr>
          <p:spPr>
            <a:xfrm>
              <a:off x="369250" y="3216750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6" name="Google Shape;896;p45"/>
          <p:cNvGrpSpPr/>
          <p:nvPr/>
        </p:nvGrpSpPr>
        <p:grpSpPr>
          <a:xfrm>
            <a:off x="548950" y="522821"/>
            <a:ext cx="7592708" cy="4252523"/>
            <a:chOff x="548950" y="522821"/>
            <a:chExt cx="7592708" cy="4252523"/>
          </a:xfrm>
        </p:grpSpPr>
        <p:grpSp>
          <p:nvGrpSpPr>
            <p:cNvPr id="897" name="Google Shape;897;p45"/>
            <p:cNvGrpSpPr/>
            <p:nvPr/>
          </p:nvGrpSpPr>
          <p:grpSpPr>
            <a:xfrm>
              <a:off x="972976" y="522821"/>
              <a:ext cx="7168682" cy="4252523"/>
              <a:chOff x="972976" y="522821"/>
              <a:chExt cx="7168682" cy="4252523"/>
            </a:xfrm>
          </p:grpSpPr>
          <p:grpSp>
            <p:nvGrpSpPr>
              <p:cNvPr id="898" name="Google Shape;898;p45"/>
              <p:cNvGrpSpPr/>
              <p:nvPr/>
            </p:nvGrpSpPr>
            <p:grpSpPr>
              <a:xfrm>
                <a:off x="972976" y="522821"/>
                <a:ext cx="7168682" cy="4252523"/>
                <a:chOff x="972976" y="522821"/>
                <a:chExt cx="7168682" cy="4252523"/>
              </a:xfrm>
            </p:grpSpPr>
            <p:grpSp>
              <p:nvGrpSpPr>
                <p:cNvPr id="899" name="Google Shape;899;p45"/>
                <p:cNvGrpSpPr/>
                <p:nvPr/>
              </p:nvGrpSpPr>
              <p:grpSpPr>
                <a:xfrm>
                  <a:off x="1095900" y="4582144"/>
                  <a:ext cx="193200" cy="193200"/>
                  <a:chOff x="5095775" y="1072950"/>
                  <a:chExt cx="193200" cy="193200"/>
                </a:xfrm>
              </p:grpSpPr>
              <p:cxnSp>
                <p:nvCxnSpPr>
                  <p:cNvPr id="900" name="Google Shape;900;p45"/>
                  <p:cNvCxnSpPr/>
                  <p:nvPr/>
                </p:nvCxnSpPr>
                <p:spPr>
                  <a:xfrm>
                    <a:off x="5192375" y="1072950"/>
                    <a:ext cx="0" cy="1932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01" name="Google Shape;901;p45"/>
                  <p:cNvCxnSpPr/>
                  <p:nvPr/>
                </p:nvCxnSpPr>
                <p:spPr>
                  <a:xfrm rot="10800000">
                    <a:off x="5192375" y="1072950"/>
                    <a:ext cx="0" cy="1932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grpSp>
              <p:nvGrpSpPr>
                <p:cNvPr id="902" name="Google Shape;902;p45"/>
                <p:cNvGrpSpPr/>
                <p:nvPr/>
              </p:nvGrpSpPr>
              <p:grpSpPr>
                <a:xfrm>
                  <a:off x="7234250" y="607419"/>
                  <a:ext cx="193200" cy="193200"/>
                  <a:chOff x="5095775" y="1072950"/>
                  <a:chExt cx="193200" cy="193200"/>
                </a:xfrm>
              </p:grpSpPr>
              <p:cxnSp>
                <p:nvCxnSpPr>
                  <p:cNvPr id="903" name="Google Shape;903;p45"/>
                  <p:cNvCxnSpPr/>
                  <p:nvPr/>
                </p:nvCxnSpPr>
                <p:spPr>
                  <a:xfrm>
                    <a:off x="5192375" y="1072950"/>
                    <a:ext cx="0" cy="1932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04" name="Google Shape;904;p45"/>
                  <p:cNvCxnSpPr/>
                  <p:nvPr/>
                </p:nvCxnSpPr>
                <p:spPr>
                  <a:xfrm rot="10800000">
                    <a:off x="5192375" y="1072950"/>
                    <a:ext cx="0" cy="1932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grpSp>
              <p:nvGrpSpPr>
                <p:cNvPr id="905" name="Google Shape;905;p45"/>
                <p:cNvGrpSpPr/>
                <p:nvPr/>
              </p:nvGrpSpPr>
              <p:grpSpPr>
                <a:xfrm>
                  <a:off x="7839261" y="4293556"/>
                  <a:ext cx="302397" cy="302397"/>
                  <a:chOff x="5095775" y="1072950"/>
                  <a:chExt cx="193200" cy="193200"/>
                </a:xfrm>
              </p:grpSpPr>
              <p:cxnSp>
                <p:nvCxnSpPr>
                  <p:cNvPr id="906" name="Google Shape;906;p45"/>
                  <p:cNvCxnSpPr/>
                  <p:nvPr/>
                </p:nvCxnSpPr>
                <p:spPr>
                  <a:xfrm>
                    <a:off x="5192375" y="1072950"/>
                    <a:ext cx="0" cy="1932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07" name="Google Shape;907;p45"/>
                  <p:cNvCxnSpPr/>
                  <p:nvPr/>
                </p:nvCxnSpPr>
                <p:spPr>
                  <a:xfrm rot="10800000">
                    <a:off x="5192375" y="1072950"/>
                    <a:ext cx="0" cy="1932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grpSp>
              <p:nvGrpSpPr>
                <p:cNvPr id="908" name="Google Shape;908;p45"/>
                <p:cNvGrpSpPr/>
                <p:nvPr/>
              </p:nvGrpSpPr>
              <p:grpSpPr>
                <a:xfrm>
                  <a:off x="972976" y="522821"/>
                  <a:ext cx="151372" cy="151372"/>
                  <a:chOff x="5095775" y="1072950"/>
                  <a:chExt cx="193200" cy="193200"/>
                </a:xfrm>
              </p:grpSpPr>
              <p:cxnSp>
                <p:nvCxnSpPr>
                  <p:cNvPr id="909" name="Google Shape;909;p45"/>
                  <p:cNvCxnSpPr/>
                  <p:nvPr/>
                </p:nvCxnSpPr>
                <p:spPr>
                  <a:xfrm>
                    <a:off x="5192375" y="1072950"/>
                    <a:ext cx="0" cy="1932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10" name="Google Shape;910;p45"/>
                  <p:cNvCxnSpPr/>
                  <p:nvPr/>
                </p:nvCxnSpPr>
                <p:spPr>
                  <a:xfrm rot="10800000">
                    <a:off x="5192375" y="1072950"/>
                    <a:ext cx="0" cy="1932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  <p:grpSp>
            <p:nvGrpSpPr>
              <p:cNvPr id="911" name="Google Shape;911;p45"/>
              <p:cNvGrpSpPr/>
              <p:nvPr/>
            </p:nvGrpSpPr>
            <p:grpSpPr>
              <a:xfrm>
                <a:off x="3464527" y="4455772"/>
                <a:ext cx="127609" cy="127609"/>
                <a:chOff x="5211142" y="1419051"/>
                <a:chExt cx="193200" cy="193200"/>
              </a:xfrm>
            </p:grpSpPr>
            <p:cxnSp>
              <p:nvCxnSpPr>
                <p:cNvPr id="912" name="Google Shape;912;p45"/>
                <p:cNvCxnSpPr/>
                <p:nvPr/>
              </p:nvCxnSpPr>
              <p:spPr>
                <a:xfrm>
                  <a:off x="5307742" y="1419051"/>
                  <a:ext cx="0" cy="1932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3" name="Google Shape;913;p45"/>
                <p:cNvCxnSpPr/>
                <p:nvPr/>
              </p:nvCxnSpPr>
              <p:spPr>
                <a:xfrm rot="10800000">
                  <a:off x="5307742" y="1419051"/>
                  <a:ext cx="0" cy="1932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14" name="Google Shape;914;p45"/>
            <p:cNvGrpSpPr/>
            <p:nvPr/>
          </p:nvGrpSpPr>
          <p:grpSpPr>
            <a:xfrm>
              <a:off x="548950" y="2024019"/>
              <a:ext cx="193200" cy="193200"/>
              <a:chOff x="5095775" y="1072950"/>
              <a:chExt cx="193200" cy="193200"/>
            </a:xfrm>
          </p:grpSpPr>
          <p:cxnSp>
            <p:nvCxnSpPr>
              <p:cNvPr id="915" name="Google Shape;915;p45"/>
              <p:cNvCxnSpPr/>
              <p:nvPr/>
            </p:nvCxnSpPr>
            <p:spPr>
              <a:xfrm>
                <a:off x="5192375" y="1072950"/>
                <a:ext cx="0" cy="193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6" name="Google Shape;916;p45"/>
              <p:cNvCxnSpPr/>
              <p:nvPr/>
            </p:nvCxnSpPr>
            <p:spPr>
              <a:xfrm rot="10800000">
                <a:off x="5192375" y="1072950"/>
                <a:ext cx="0" cy="193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917" name="Google Shape;917;p45"/>
          <p:cNvSpPr/>
          <p:nvPr/>
        </p:nvSpPr>
        <p:spPr>
          <a:xfrm rot="5400000">
            <a:off x="-1983500" y="2931875"/>
            <a:ext cx="4245600" cy="280500"/>
          </a:xfrm>
          <a:prstGeom prst="triangle">
            <a:avLst>
              <a:gd name="adj" fmla="val 8106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8" name="Google Shape;91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1750" y="349500"/>
            <a:ext cx="1043976" cy="241987"/>
          </a:xfrm>
          <a:prstGeom prst="rect">
            <a:avLst/>
          </a:prstGeom>
          <a:noFill/>
          <a:ln>
            <a:noFill/>
          </a:ln>
        </p:spPr>
      </p:pic>
      <p:sp>
        <p:nvSpPr>
          <p:cNvPr id="919" name="Google Shape;919;p45"/>
          <p:cNvSpPr txBox="1">
            <a:spLocks noGrp="1"/>
          </p:cNvSpPr>
          <p:nvPr>
            <p:ph type="sldNum" idx="12"/>
          </p:nvPr>
        </p:nvSpPr>
        <p:spPr>
          <a:xfrm>
            <a:off x="8472452" y="4663225"/>
            <a:ext cx="379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10</a:t>
            </a:fld>
            <a:endParaRPr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4"/>
          <p:cNvSpPr/>
          <p:nvPr/>
        </p:nvSpPr>
        <p:spPr>
          <a:xfrm rot="5400000">
            <a:off x="-2356775" y="2288825"/>
            <a:ext cx="5211300" cy="497700"/>
          </a:xfrm>
          <a:prstGeom prst="triangle">
            <a:avLst>
              <a:gd name="adj" fmla="val 21311"/>
            </a:avLst>
          </a:prstGeom>
          <a:solidFill>
            <a:srgbClr val="619CA0"/>
          </a:solidFill>
          <a:ln>
            <a:noFill/>
          </a:ln>
          <a:effectLst>
            <a:outerShdw blurRad="314325" dist="19050" dir="1560000" algn="bl" rotWithShape="0">
              <a:srgbClr val="2C7E83">
                <a:alpha val="5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3" name="Google Shape;433;p34"/>
          <p:cNvGrpSpPr/>
          <p:nvPr/>
        </p:nvGrpSpPr>
        <p:grpSpPr>
          <a:xfrm>
            <a:off x="5200" y="17500"/>
            <a:ext cx="9183500" cy="5183000"/>
            <a:chOff x="5200" y="17500"/>
            <a:chExt cx="9183500" cy="5183000"/>
          </a:xfrm>
        </p:grpSpPr>
        <p:sp>
          <p:nvSpPr>
            <p:cNvPr id="434" name="Google Shape;434;p34"/>
            <p:cNvSpPr/>
            <p:nvPr/>
          </p:nvSpPr>
          <p:spPr>
            <a:xfrm>
              <a:off x="8741625" y="281150"/>
              <a:ext cx="434625" cy="4893525"/>
            </a:xfrm>
            <a:custGeom>
              <a:avLst/>
              <a:gdLst/>
              <a:ahLst/>
              <a:cxnLst/>
              <a:rect l="l" t="t" r="r" b="b"/>
              <a:pathLst>
                <a:path w="17385" h="195741" extrusionOk="0">
                  <a:moveTo>
                    <a:pt x="17385" y="0"/>
                  </a:moveTo>
                  <a:lnTo>
                    <a:pt x="0" y="27406"/>
                  </a:lnTo>
                  <a:lnTo>
                    <a:pt x="10401" y="195741"/>
                  </a:lnTo>
                </a:path>
              </a:pathLst>
            </a:custGeom>
            <a:noFill/>
            <a:ln w="19050" cap="flat" cmpd="sng">
              <a:solidFill>
                <a:srgbClr val="9200AA"/>
              </a:solidFill>
              <a:prstDash val="dot"/>
              <a:round/>
              <a:headEnd type="none" w="med" len="med"/>
              <a:tailEnd type="none" w="med" len="med"/>
            </a:ln>
          </p:spPr>
        </p:sp>
        <p:sp>
          <p:nvSpPr>
            <p:cNvPr id="435" name="Google Shape;435;p34"/>
            <p:cNvSpPr/>
            <p:nvPr/>
          </p:nvSpPr>
          <p:spPr>
            <a:xfrm>
              <a:off x="8658750" y="17500"/>
              <a:ext cx="529950" cy="4867074"/>
            </a:xfrm>
            <a:custGeom>
              <a:avLst/>
              <a:gdLst/>
              <a:ahLst/>
              <a:cxnLst/>
              <a:rect l="l" t="t" r="r" b="b"/>
              <a:pathLst>
                <a:path w="21198" h="173731" extrusionOk="0">
                  <a:moveTo>
                    <a:pt x="19951" y="173731"/>
                  </a:moveTo>
                  <a:lnTo>
                    <a:pt x="0" y="125600"/>
                  </a:lnTo>
                  <a:lnTo>
                    <a:pt x="21198" y="0"/>
                  </a:lnTo>
                </a:path>
              </a:pathLst>
            </a:custGeom>
            <a:noFill/>
            <a:ln w="28575" cap="flat" cmpd="sng">
              <a:solidFill>
                <a:srgbClr val="2C7E8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36" name="Google Shape;436;p34"/>
            <p:cNvSpPr/>
            <p:nvPr/>
          </p:nvSpPr>
          <p:spPr>
            <a:xfrm>
              <a:off x="5200" y="333250"/>
              <a:ext cx="529950" cy="4867250"/>
            </a:xfrm>
            <a:custGeom>
              <a:avLst/>
              <a:gdLst/>
              <a:ahLst/>
              <a:cxnLst/>
              <a:rect l="l" t="t" r="r" b="b"/>
              <a:pathLst>
                <a:path w="21198" h="194690" extrusionOk="0">
                  <a:moveTo>
                    <a:pt x="0" y="0"/>
                  </a:moveTo>
                  <a:lnTo>
                    <a:pt x="21198" y="78555"/>
                  </a:lnTo>
                  <a:lnTo>
                    <a:pt x="2744" y="194690"/>
                  </a:lnTo>
                </a:path>
              </a:pathLst>
            </a:custGeom>
            <a:noFill/>
            <a:ln w="19050" cap="flat" cmpd="sng">
              <a:solidFill>
                <a:srgbClr val="9200AA"/>
              </a:solidFill>
              <a:prstDash val="dot"/>
              <a:round/>
              <a:headEnd type="none" w="med" len="med"/>
              <a:tailEnd type="none" w="med" len="med"/>
            </a:ln>
          </p:spPr>
        </p:sp>
      </p:grpSp>
      <p:pic>
        <p:nvPicPr>
          <p:cNvPr id="438" name="Google Shape;43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1750" y="349500"/>
            <a:ext cx="1043976" cy="2419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9" name="Google Shape;439;p34"/>
          <p:cNvGrpSpPr/>
          <p:nvPr/>
        </p:nvGrpSpPr>
        <p:grpSpPr>
          <a:xfrm>
            <a:off x="288825" y="231825"/>
            <a:ext cx="8683800" cy="4681525"/>
            <a:chOff x="288825" y="231825"/>
            <a:chExt cx="8683800" cy="4681525"/>
          </a:xfrm>
        </p:grpSpPr>
        <p:sp>
          <p:nvSpPr>
            <p:cNvPr id="440" name="Google Shape;440;p34"/>
            <p:cNvSpPr/>
            <p:nvPr/>
          </p:nvSpPr>
          <p:spPr>
            <a:xfrm>
              <a:off x="288825" y="231825"/>
              <a:ext cx="62400" cy="62400"/>
            </a:xfrm>
            <a:prstGeom prst="ellipse">
              <a:avLst/>
            </a:prstGeom>
            <a:solidFill>
              <a:srgbClr val="920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4"/>
            <p:cNvSpPr/>
            <p:nvPr/>
          </p:nvSpPr>
          <p:spPr>
            <a:xfrm>
              <a:off x="950800" y="4286900"/>
              <a:ext cx="33300" cy="33300"/>
            </a:xfrm>
            <a:prstGeom prst="ellipse">
              <a:avLst/>
            </a:prstGeom>
            <a:solidFill>
              <a:srgbClr val="2C7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4"/>
            <p:cNvSpPr/>
            <p:nvPr/>
          </p:nvSpPr>
          <p:spPr>
            <a:xfrm>
              <a:off x="7522100" y="4880050"/>
              <a:ext cx="33300" cy="33300"/>
            </a:xfrm>
            <a:prstGeom prst="ellipse">
              <a:avLst/>
            </a:prstGeom>
            <a:solidFill>
              <a:srgbClr val="920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4"/>
            <p:cNvSpPr/>
            <p:nvPr/>
          </p:nvSpPr>
          <p:spPr>
            <a:xfrm>
              <a:off x="8649950" y="4224500"/>
              <a:ext cx="62400" cy="62400"/>
            </a:xfrm>
            <a:prstGeom prst="ellipse">
              <a:avLst/>
            </a:prstGeom>
            <a:solidFill>
              <a:srgbClr val="920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4"/>
            <p:cNvSpPr/>
            <p:nvPr/>
          </p:nvSpPr>
          <p:spPr>
            <a:xfrm>
              <a:off x="7006925" y="319700"/>
              <a:ext cx="33300" cy="33300"/>
            </a:xfrm>
            <a:prstGeom prst="ellipse">
              <a:avLst/>
            </a:prstGeom>
            <a:solidFill>
              <a:srgbClr val="920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4"/>
            <p:cNvSpPr/>
            <p:nvPr/>
          </p:nvSpPr>
          <p:spPr>
            <a:xfrm>
              <a:off x="1094150" y="932450"/>
              <a:ext cx="33300" cy="33300"/>
            </a:xfrm>
            <a:prstGeom prst="ellipse">
              <a:avLst/>
            </a:prstGeom>
            <a:solidFill>
              <a:srgbClr val="920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4"/>
            <p:cNvSpPr/>
            <p:nvPr/>
          </p:nvSpPr>
          <p:spPr>
            <a:xfrm>
              <a:off x="8939325" y="1828550"/>
              <a:ext cx="33300" cy="33300"/>
            </a:xfrm>
            <a:prstGeom prst="ellipse">
              <a:avLst/>
            </a:prstGeom>
            <a:solidFill>
              <a:srgbClr val="920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" name="Google Shape;447;p34"/>
          <p:cNvGrpSpPr/>
          <p:nvPr/>
        </p:nvGrpSpPr>
        <p:grpSpPr>
          <a:xfrm>
            <a:off x="486300" y="294221"/>
            <a:ext cx="7960121" cy="4557323"/>
            <a:chOff x="486300" y="294221"/>
            <a:chExt cx="7960121" cy="4557323"/>
          </a:xfrm>
        </p:grpSpPr>
        <p:grpSp>
          <p:nvGrpSpPr>
            <p:cNvPr id="448" name="Google Shape;448;p34"/>
            <p:cNvGrpSpPr/>
            <p:nvPr/>
          </p:nvGrpSpPr>
          <p:grpSpPr>
            <a:xfrm>
              <a:off x="486300" y="4658344"/>
              <a:ext cx="193200" cy="193200"/>
              <a:chOff x="4486175" y="1149150"/>
              <a:chExt cx="193200" cy="193200"/>
            </a:xfrm>
          </p:grpSpPr>
          <p:cxnSp>
            <p:nvCxnSpPr>
              <p:cNvPr id="449" name="Google Shape;449;p34"/>
              <p:cNvCxnSpPr/>
              <p:nvPr/>
            </p:nvCxnSpPr>
            <p:spPr>
              <a:xfrm>
                <a:off x="4582775" y="1149150"/>
                <a:ext cx="0" cy="193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34"/>
              <p:cNvCxnSpPr/>
              <p:nvPr/>
            </p:nvCxnSpPr>
            <p:spPr>
              <a:xfrm rot="10800000">
                <a:off x="4582775" y="1149150"/>
                <a:ext cx="0" cy="193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51" name="Google Shape;451;p34"/>
            <p:cNvGrpSpPr/>
            <p:nvPr/>
          </p:nvGrpSpPr>
          <p:grpSpPr>
            <a:xfrm>
              <a:off x="7234250" y="607419"/>
              <a:ext cx="193200" cy="193200"/>
              <a:chOff x="5095775" y="1072950"/>
              <a:chExt cx="193200" cy="193200"/>
            </a:xfrm>
          </p:grpSpPr>
          <p:cxnSp>
            <p:nvCxnSpPr>
              <p:cNvPr id="452" name="Google Shape;452;p34"/>
              <p:cNvCxnSpPr/>
              <p:nvPr/>
            </p:nvCxnSpPr>
            <p:spPr>
              <a:xfrm>
                <a:off x="5192375" y="1072950"/>
                <a:ext cx="0" cy="193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34"/>
              <p:cNvCxnSpPr/>
              <p:nvPr/>
            </p:nvCxnSpPr>
            <p:spPr>
              <a:xfrm rot="10800000">
                <a:off x="5192375" y="1072950"/>
                <a:ext cx="0" cy="193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54" name="Google Shape;454;p34"/>
            <p:cNvGrpSpPr/>
            <p:nvPr/>
          </p:nvGrpSpPr>
          <p:grpSpPr>
            <a:xfrm>
              <a:off x="8221502" y="4523401"/>
              <a:ext cx="224919" cy="224919"/>
              <a:chOff x="5339987" y="1219797"/>
              <a:chExt cx="143700" cy="143700"/>
            </a:xfrm>
          </p:grpSpPr>
          <p:cxnSp>
            <p:nvCxnSpPr>
              <p:cNvPr id="455" name="Google Shape;455;p34"/>
              <p:cNvCxnSpPr/>
              <p:nvPr/>
            </p:nvCxnSpPr>
            <p:spPr>
              <a:xfrm>
                <a:off x="5411847" y="1219797"/>
                <a:ext cx="0" cy="143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" name="Google Shape;456;p34"/>
              <p:cNvCxnSpPr/>
              <p:nvPr/>
            </p:nvCxnSpPr>
            <p:spPr>
              <a:xfrm rot="10800000">
                <a:off x="5411837" y="1219807"/>
                <a:ext cx="0" cy="143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57" name="Google Shape;457;p34"/>
            <p:cNvGrpSpPr/>
            <p:nvPr/>
          </p:nvGrpSpPr>
          <p:grpSpPr>
            <a:xfrm>
              <a:off x="972976" y="294221"/>
              <a:ext cx="151372" cy="151372"/>
              <a:chOff x="5095775" y="781182"/>
              <a:chExt cx="193200" cy="193200"/>
            </a:xfrm>
          </p:grpSpPr>
          <p:cxnSp>
            <p:nvCxnSpPr>
              <p:cNvPr id="458" name="Google Shape;458;p34"/>
              <p:cNvCxnSpPr/>
              <p:nvPr/>
            </p:nvCxnSpPr>
            <p:spPr>
              <a:xfrm>
                <a:off x="5192375" y="781182"/>
                <a:ext cx="0" cy="193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9" name="Google Shape;459;p34"/>
              <p:cNvCxnSpPr/>
              <p:nvPr/>
            </p:nvCxnSpPr>
            <p:spPr>
              <a:xfrm rot="10800000">
                <a:off x="5192375" y="781182"/>
                <a:ext cx="0" cy="193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60" name="Google Shape;460;p34"/>
          <p:cNvSpPr/>
          <p:nvPr/>
        </p:nvSpPr>
        <p:spPr>
          <a:xfrm>
            <a:off x="1226187" y="1815431"/>
            <a:ext cx="6824400" cy="1444487"/>
          </a:xfrm>
          <a:prstGeom prst="roundRect">
            <a:avLst>
              <a:gd name="adj" fmla="val 7496"/>
            </a:avLst>
          </a:prstGeom>
          <a:solidFill>
            <a:schemeClr val="lt1"/>
          </a:solidFill>
          <a:ln>
            <a:noFill/>
          </a:ln>
          <a:effectLst>
            <a:outerShdw blurRad="471488" algn="bl" rotWithShape="0">
              <a:srgbClr val="5F006E">
                <a:alpha val="50000"/>
              </a:srgbClr>
            </a:outerShdw>
          </a:effectLst>
        </p:spPr>
        <p:txBody>
          <a:bodyPr spcFirstLastPara="1" wrap="square" lIns="180000" tIns="91425" rIns="91425" bIns="91425" anchor="ctr" anchorCtr="0">
            <a:noAutofit/>
          </a:bodyPr>
          <a:lstStyle/>
          <a:p>
            <a:pPr marL="13800" lvl="0">
              <a:buClr>
                <a:schemeClr val="dk1"/>
              </a:buClr>
              <a:buSzPts val="1200"/>
            </a:pPr>
            <a:r>
              <a:rPr lang="ru-RU" sz="1800" b="1" dirty="0" smtClean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Как часто надо проходить женщинам маммографию? </a:t>
            </a:r>
          </a:p>
          <a:p>
            <a:pPr marL="13800" lvl="0">
              <a:buClr>
                <a:schemeClr val="dk1"/>
              </a:buClr>
              <a:buSzPts val="1200"/>
            </a:pPr>
            <a:endParaRPr lang="ru-RU" sz="1800" b="1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13800" lvl="0">
              <a:buClr>
                <a:schemeClr val="dk1"/>
              </a:buClr>
              <a:buSzPts val="1200"/>
            </a:pPr>
            <a:r>
              <a:rPr lang="ru-RU" sz="1800" dirty="0" smtClean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Раньше </a:t>
            </a:r>
            <a:r>
              <a:rPr lang="ru-RU" sz="1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надо было 1 раз в два года, сейчас в Приказе </a:t>
            </a:r>
            <a:r>
              <a:rPr lang="ru-RU" sz="1800" dirty="0" smtClean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Минздрава №</a:t>
            </a:r>
            <a:r>
              <a:rPr lang="ru-RU" sz="1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29н </a:t>
            </a:r>
            <a:r>
              <a:rPr lang="ru-RU" sz="1800" dirty="0" smtClean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нет уточнения по этому вопросу</a:t>
            </a:r>
            <a:endParaRPr sz="18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61" name="Google Shape;461;p34"/>
          <p:cNvSpPr txBox="1">
            <a:spLocks noGrp="1"/>
          </p:cNvSpPr>
          <p:nvPr>
            <p:ph type="sldNum" idx="12"/>
          </p:nvPr>
        </p:nvSpPr>
        <p:spPr>
          <a:xfrm>
            <a:off x="8472452" y="4663225"/>
            <a:ext cx="379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solidFill>
                  <a:srgbClr val="9200AA"/>
                </a:solidFill>
                <a:latin typeface="PT Sans"/>
                <a:ea typeface="PT Sans"/>
                <a:cs typeface="PT Sans"/>
                <a:sym typeface="PT Sans"/>
              </a:rPr>
              <a:t>11</a:t>
            </a:fld>
            <a:endParaRPr>
              <a:solidFill>
                <a:srgbClr val="9200AA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1094787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45"/>
          <p:cNvSpPr/>
          <p:nvPr/>
        </p:nvSpPr>
        <p:spPr>
          <a:xfrm>
            <a:off x="-1000" y="0"/>
            <a:ext cx="9144000" cy="5143500"/>
          </a:xfrm>
          <a:prstGeom prst="rect">
            <a:avLst/>
          </a:prstGeom>
          <a:gradFill>
            <a:gsLst>
              <a:gs pos="0">
                <a:srgbClr val="86009C"/>
              </a:gs>
              <a:gs pos="54000">
                <a:srgbClr val="9B6AA3"/>
              </a:gs>
              <a:gs pos="86000">
                <a:srgbClr val="6E9294"/>
              </a:gs>
              <a:gs pos="100000">
                <a:srgbClr val="2C7E83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45"/>
          <p:cNvSpPr/>
          <p:nvPr/>
        </p:nvSpPr>
        <p:spPr>
          <a:xfrm>
            <a:off x="1368850" y="1514750"/>
            <a:ext cx="6261300" cy="2968500"/>
          </a:xfrm>
          <a:prstGeom prst="roundRect">
            <a:avLst>
              <a:gd name="adj" fmla="val 6988"/>
            </a:avLst>
          </a:prstGeom>
          <a:solidFill>
            <a:srgbClr val="91BFC2"/>
          </a:solidFill>
          <a:ln>
            <a:noFill/>
          </a:ln>
          <a:effectLst>
            <a:outerShdw blurRad="285750" dist="95250" dir="13740000" algn="bl" rotWithShape="0">
              <a:schemeClr val="lt1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45"/>
          <p:cNvSpPr/>
          <p:nvPr/>
        </p:nvSpPr>
        <p:spPr>
          <a:xfrm>
            <a:off x="1446500" y="1067131"/>
            <a:ext cx="6261300" cy="3075212"/>
          </a:xfrm>
          <a:prstGeom prst="roundRect">
            <a:avLst>
              <a:gd name="adj" fmla="val 6149"/>
            </a:avLst>
          </a:prstGeom>
          <a:gradFill>
            <a:gsLst>
              <a:gs pos="0">
                <a:srgbClr val="A35DAF"/>
              </a:gs>
              <a:gs pos="100000">
                <a:srgbClr val="AF7AB7"/>
              </a:gs>
            </a:gsLst>
            <a:lin ang="8100019" scaled="0"/>
          </a:gradFill>
          <a:ln>
            <a:noFill/>
          </a:ln>
          <a:effectLst>
            <a:outerShdw blurRad="185738" dist="123825" dir="2160000" algn="bl" rotWithShape="0">
              <a:srgbClr val="20124D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89999"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2000" dirty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По Приказу </a:t>
            </a:r>
            <a:r>
              <a:rPr lang="ru-RU" sz="2000" dirty="0" smtClean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Минздрава №29н </a:t>
            </a:r>
            <a:r>
              <a:rPr lang="ru-RU" sz="2000" dirty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бухгалтеры, специалисты кадров, завхоз и т.д. при поступлении на работу предварительные медосмотры не проходят? А нарколога и психиатра тоже не проходят? Работодатель рискует взять человека с отклонением </a:t>
            </a:r>
            <a:r>
              <a:rPr lang="ru-RU" sz="2000" dirty="0" smtClean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(а вдруг </a:t>
            </a:r>
            <a:r>
              <a:rPr lang="ru-RU" sz="2000" dirty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такой работник стоит на учете)</a:t>
            </a:r>
            <a:endParaRPr sz="2000" b="1" dirty="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grpSp>
        <p:nvGrpSpPr>
          <p:cNvPr id="859" name="Google Shape;859;p45"/>
          <p:cNvGrpSpPr/>
          <p:nvPr/>
        </p:nvGrpSpPr>
        <p:grpSpPr>
          <a:xfrm>
            <a:off x="972976" y="522821"/>
            <a:ext cx="7168682" cy="4252523"/>
            <a:chOff x="972976" y="522821"/>
            <a:chExt cx="7168682" cy="4252523"/>
          </a:xfrm>
        </p:grpSpPr>
        <p:grpSp>
          <p:nvGrpSpPr>
            <p:cNvPr id="860" name="Google Shape;860;p45"/>
            <p:cNvGrpSpPr/>
            <p:nvPr/>
          </p:nvGrpSpPr>
          <p:grpSpPr>
            <a:xfrm>
              <a:off x="972976" y="522821"/>
              <a:ext cx="7168682" cy="4252523"/>
              <a:chOff x="972976" y="522821"/>
              <a:chExt cx="7168682" cy="4252523"/>
            </a:xfrm>
          </p:grpSpPr>
          <p:grpSp>
            <p:nvGrpSpPr>
              <p:cNvPr id="861" name="Google Shape;861;p45"/>
              <p:cNvGrpSpPr/>
              <p:nvPr/>
            </p:nvGrpSpPr>
            <p:grpSpPr>
              <a:xfrm>
                <a:off x="1095900" y="4582144"/>
                <a:ext cx="193200" cy="193200"/>
                <a:chOff x="5095775" y="1072950"/>
                <a:chExt cx="193200" cy="193200"/>
              </a:xfrm>
            </p:grpSpPr>
            <p:cxnSp>
              <p:nvCxnSpPr>
                <p:cNvPr id="862" name="Google Shape;862;p45"/>
                <p:cNvCxnSpPr/>
                <p:nvPr/>
              </p:nvCxnSpPr>
              <p:spPr>
                <a:xfrm>
                  <a:off x="5192375" y="1072950"/>
                  <a:ext cx="0" cy="1932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3" name="Google Shape;863;p45"/>
                <p:cNvCxnSpPr/>
                <p:nvPr/>
              </p:nvCxnSpPr>
              <p:spPr>
                <a:xfrm rot="10800000">
                  <a:off x="5192375" y="1072950"/>
                  <a:ext cx="0" cy="1932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864" name="Google Shape;864;p45"/>
              <p:cNvGrpSpPr/>
              <p:nvPr/>
            </p:nvGrpSpPr>
            <p:grpSpPr>
              <a:xfrm>
                <a:off x="7234250" y="607419"/>
                <a:ext cx="193200" cy="193200"/>
                <a:chOff x="5095775" y="1072950"/>
                <a:chExt cx="193200" cy="193200"/>
              </a:xfrm>
            </p:grpSpPr>
            <p:cxnSp>
              <p:nvCxnSpPr>
                <p:cNvPr id="865" name="Google Shape;865;p45"/>
                <p:cNvCxnSpPr/>
                <p:nvPr/>
              </p:nvCxnSpPr>
              <p:spPr>
                <a:xfrm>
                  <a:off x="5192375" y="1072950"/>
                  <a:ext cx="0" cy="1932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6" name="Google Shape;866;p45"/>
                <p:cNvCxnSpPr/>
                <p:nvPr/>
              </p:nvCxnSpPr>
              <p:spPr>
                <a:xfrm rot="10800000">
                  <a:off x="5192375" y="1072950"/>
                  <a:ext cx="0" cy="1932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867" name="Google Shape;867;p45"/>
              <p:cNvGrpSpPr/>
              <p:nvPr/>
            </p:nvGrpSpPr>
            <p:grpSpPr>
              <a:xfrm>
                <a:off x="7839261" y="4293556"/>
                <a:ext cx="302397" cy="302397"/>
                <a:chOff x="5095775" y="1072950"/>
                <a:chExt cx="193200" cy="193200"/>
              </a:xfrm>
            </p:grpSpPr>
            <p:cxnSp>
              <p:nvCxnSpPr>
                <p:cNvPr id="868" name="Google Shape;868;p45"/>
                <p:cNvCxnSpPr/>
                <p:nvPr/>
              </p:nvCxnSpPr>
              <p:spPr>
                <a:xfrm>
                  <a:off x="5192375" y="1072950"/>
                  <a:ext cx="0" cy="1932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9" name="Google Shape;869;p45"/>
                <p:cNvCxnSpPr/>
                <p:nvPr/>
              </p:nvCxnSpPr>
              <p:spPr>
                <a:xfrm rot="10800000">
                  <a:off x="5192375" y="1072950"/>
                  <a:ext cx="0" cy="1932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870" name="Google Shape;870;p45"/>
              <p:cNvGrpSpPr/>
              <p:nvPr/>
            </p:nvGrpSpPr>
            <p:grpSpPr>
              <a:xfrm>
                <a:off x="972976" y="522821"/>
                <a:ext cx="151372" cy="151372"/>
                <a:chOff x="5095775" y="1072950"/>
                <a:chExt cx="193200" cy="193200"/>
              </a:xfrm>
            </p:grpSpPr>
            <p:cxnSp>
              <p:nvCxnSpPr>
                <p:cNvPr id="871" name="Google Shape;871;p45"/>
                <p:cNvCxnSpPr/>
                <p:nvPr/>
              </p:nvCxnSpPr>
              <p:spPr>
                <a:xfrm>
                  <a:off x="5192375" y="1072950"/>
                  <a:ext cx="0" cy="1932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2" name="Google Shape;872;p45"/>
                <p:cNvCxnSpPr/>
                <p:nvPr/>
              </p:nvCxnSpPr>
              <p:spPr>
                <a:xfrm rot="10800000">
                  <a:off x="5192375" y="1072950"/>
                  <a:ext cx="0" cy="1932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873" name="Google Shape;873;p45"/>
            <p:cNvGrpSpPr/>
            <p:nvPr/>
          </p:nvGrpSpPr>
          <p:grpSpPr>
            <a:xfrm>
              <a:off x="3464527" y="4455772"/>
              <a:ext cx="127609" cy="127609"/>
              <a:chOff x="5211142" y="1419051"/>
              <a:chExt cx="193200" cy="193200"/>
            </a:xfrm>
          </p:grpSpPr>
          <p:cxnSp>
            <p:nvCxnSpPr>
              <p:cNvPr id="874" name="Google Shape;874;p45"/>
              <p:cNvCxnSpPr/>
              <p:nvPr/>
            </p:nvCxnSpPr>
            <p:spPr>
              <a:xfrm>
                <a:off x="5307742" y="1419051"/>
                <a:ext cx="0" cy="193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5" name="Google Shape;875;p45"/>
              <p:cNvCxnSpPr/>
              <p:nvPr/>
            </p:nvCxnSpPr>
            <p:spPr>
              <a:xfrm rot="10800000">
                <a:off x="5307742" y="1419051"/>
                <a:ext cx="0" cy="193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876" name="Google Shape;876;p45"/>
          <p:cNvGrpSpPr/>
          <p:nvPr/>
        </p:nvGrpSpPr>
        <p:grpSpPr>
          <a:xfrm>
            <a:off x="73800" y="-17800"/>
            <a:ext cx="9114900" cy="5218300"/>
            <a:chOff x="73800" y="-17800"/>
            <a:chExt cx="9114900" cy="5218300"/>
          </a:xfrm>
        </p:grpSpPr>
        <p:sp>
          <p:nvSpPr>
            <p:cNvPr id="877" name="Google Shape;877;p45"/>
            <p:cNvSpPr/>
            <p:nvPr/>
          </p:nvSpPr>
          <p:spPr>
            <a:xfrm>
              <a:off x="8407450" y="650"/>
              <a:ext cx="675950" cy="5174200"/>
            </a:xfrm>
            <a:custGeom>
              <a:avLst/>
              <a:gdLst/>
              <a:ahLst/>
              <a:cxnLst/>
              <a:rect l="l" t="t" r="r" b="b"/>
              <a:pathLst>
                <a:path w="27038" h="206968" extrusionOk="0">
                  <a:moveTo>
                    <a:pt x="27038" y="0"/>
                  </a:moveTo>
                  <a:lnTo>
                    <a:pt x="0" y="134300"/>
                  </a:lnTo>
                  <a:lnTo>
                    <a:pt x="23768" y="206968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78" name="Google Shape;878;p45"/>
            <p:cNvSpPr/>
            <p:nvPr/>
          </p:nvSpPr>
          <p:spPr>
            <a:xfrm>
              <a:off x="8216125" y="17500"/>
              <a:ext cx="972575" cy="5143500"/>
            </a:xfrm>
            <a:custGeom>
              <a:avLst/>
              <a:gdLst/>
              <a:ahLst/>
              <a:cxnLst/>
              <a:rect l="l" t="t" r="r" b="b"/>
              <a:pathLst>
                <a:path w="38903" h="205740" extrusionOk="0">
                  <a:moveTo>
                    <a:pt x="38654" y="205740"/>
                  </a:moveTo>
                  <a:lnTo>
                    <a:pt x="0" y="77599"/>
                  </a:lnTo>
                  <a:lnTo>
                    <a:pt x="38903" y="0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sp>
        <p:sp>
          <p:nvSpPr>
            <p:cNvPr id="879" name="Google Shape;879;p45"/>
            <p:cNvSpPr/>
            <p:nvPr/>
          </p:nvSpPr>
          <p:spPr>
            <a:xfrm>
              <a:off x="73800" y="-17800"/>
              <a:ext cx="648400" cy="5218300"/>
            </a:xfrm>
            <a:custGeom>
              <a:avLst/>
              <a:gdLst/>
              <a:ahLst/>
              <a:cxnLst/>
              <a:rect l="l" t="t" r="r" b="b"/>
              <a:pathLst>
                <a:path w="25936" h="208732" extrusionOk="0">
                  <a:moveTo>
                    <a:pt x="1746" y="0"/>
                  </a:moveTo>
                  <a:lnTo>
                    <a:pt x="25936" y="160602"/>
                  </a:lnTo>
                  <a:lnTo>
                    <a:pt x="0" y="208732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sp>
      </p:grpSp>
      <p:grpSp>
        <p:nvGrpSpPr>
          <p:cNvPr id="880" name="Google Shape;880;p45"/>
          <p:cNvGrpSpPr/>
          <p:nvPr/>
        </p:nvGrpSpPr>
        <p:grpSpPr>
          <a:xfrm>
            <a:off x="303600" y="319700"/>
            <a:ext cx="8516625" cy="4688250"/>
            <a:chOff x="303600" y="319700"/>
            <a:chExt cx="8516625" cy="4688250"/>
          </a:xfrm>
        </p:grpSpPr>
        <p:grpSp>
          <p:nvGrpSpPr>
            <p:cNvPr id="881" name="Google Shape;881;p45"/>
            <p:cNvGrpSpPr/>
            <p:nvPr/>
          </p:nvGrpSpPr>
          <p:grpSpPr>
            <a:xfrm>
              <a:off x="303600" y="319700"/>
              <a:ext cx="8516625" cy="4688250"/>
              <a:chOff x="303600" y="319700"/>
              <a:chExt cx="8516625" cy="4688250"/>
            </a:xfrm>
          </p:grpSpPr>
          <p:grpSp>
            <p:nvGrpSpPr>
              <p:cNvPr id="882" name="Google Shape;882;p45"/>
              <p:cNvGrpSpPr/>
              <p:nvPr/>
            </p:nvGrpSpPr>
            <p:grpSpPr>
              <a:xfrm>
                <a:off x="303600" y="319700"/>
                <a:ext cx="8516625" cy="4688250"/>
                <a:chOff x="303600" y="319700"/>
                <a:chExt cx="8516625" cy="4688250"/>
              </a:xfrm>
            </p:grpSpPr>
            <p:sp>
              <p:nvSpPr>
                <p:cNvPr id="883" name="Google Shape;883;p45"/>
                <p:cNvSpPr/>
                <p:nvPr/>
              </p:nvSpPr>
              <p:spPr>
                <a:xfrm>
                  <a:off x="441225" y="460425"/>
                  <a:ext cx="62400" cy="62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4" name="Google Shape;884;p45"/>
                <p:cNvSpPr/>
                <p:nvPr/>
              </p:nvSpPr>
              <p:spPr>
                <a:xfrm>
                  <a:off x="8065450" y="1311750"/>
                  <a:ext cx="62400" cy="62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" name="Google Shape;885;p45"/>
                <p:cNvSpPr/>
                <p:nvPr/>
              </p:nvSpPr>
              <p:spPr>
                <a:xfrm>
                  <a:off x="950800" y="4286900"/>
                  <a:ext cx="33300" cy="333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" name="Google Shape;886;p45"/>
                <p:cNvSpPr/>
                <p:nvPr/>
              </p:nvSpPr>
              <p:spPr>
                <a:xfrm>
                  <a:off x="7674500" y="4651450"/>
                  <a:ext cx="33300" cy="333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7" name="Google Shape;887;p45"/>
                <p:cNvSpPr/>
                <p:nvPr/>
              </p:nvSpPr>
              <p:spPr>
                <a:xfrm>
                  <a:off x="8649950" y="4224500"/>
                  <a:ext cx="62400" cy="62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8" name="Google Shape;888;p45"/>
                <p:cNvSpPr/>
                <p:nvPr/>
              </p:nvSpPr>
              <p:spPr>
                <a:xfrm>
                  <a:off x="7006925" y="319700"/>
                  <a:ext cx="33300" cy="333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9" name="Google Shape;889;p45"/>
                <p:cNvSpPr/>
                <p:nvPr/>
              </p:nvSpPr>
              <p:spPr>
                <a:xfrm>
                  <a:off x="303600" y="4945550"/>
                  <a:ext cx="62400" cy="62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0" name="Google Shape;890;p45"/>
                <p:cNvSpPr/>
                <p:nvPr/>
              </p:nvSpPr>
              <p:spPr>
                <a:xfrm>
                  <a:off x="1094150" y="932450"/>
                  <a:ext cx="33300" cy="333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1" name="Google Shape;891;p45"/>
                <p:cNvSpPr/>
                <p:nvPr/>
              </p:nvSpPr>
              <p:spPr>
                <a:xfrm>
                  <a:off x="8786925" y="1828550"/>
                  <a:ext cx="33300" cy="333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92" name="Google Shape;892;p45"/>
              <p:cNvSpPr/>
              <p:nvPr/>
            </p:nvSpPr>
            <p:spPr>
              <a:xfrm>
                <a:off x="2639800" y="1471450"/>
                <a:ext cx="33300" cy="33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45"/>
              <p:cNvSpPr/>
              <p:nvPr/>
            </p:nvSpPr>
            <p:spPr>
              <a:xfrm>
                <a:off x="5954500" y="4396850"/>
                <a:ext cx="33300" cy="33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45"/>
              <p:cNvSpPr/>
              <p:nvPr/>
            </p:nvSpPr>
            <p:spPr>
              <a:xfrm>
                <a:off x="5893575" y="1056925"/>
                <a:ext cx="33300" cy="33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5" name="Google Shape;895;p45"/>
            <p:cNvSpPr/>
            <p:nvPr/>
          </p:nvSpPr>
          <p:spPr>
            <a:xfrm>
              <a:off x="369250" y="3216750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6" name="Google Shape;896;p45"/>
          <p:cNvGrpSpPr/>
          <p:nvPr/>
        </p:nvGrpSpPr>
        <p:grpSpPr>
          <a:xfrm>
            <a:off x="548950" y="522821"/>
            <a:ext cx="7592708" cy="4252523"/>
            <a:chOff x="548950" y="522821"/>
            <a:chExt cx="7592708" cy="4252523"/>
          </a:xfrm>
        </p:grpSpPr>
        <p:grpSp>
          <p:nvGrpSpPr>
            <p:cNvPr id="897" name="Google Shape;897;p45"/>
            <p:cNvGrpSpPr/>
            <p:nvPr/>
          </p:nvGrpSpPr>
          <p:grpSpPr>
            <a:xfrm>
              <a:off x="972976" y="522821"/>
              <a:ext cx="7168682" cy="4252523"/>
              <a:chOff x="972976" y="522821"/>
              <a:chExt cx="7168682" cy="4252523"/>
            </a:xfrm>
          </p:grpSpPr>
          <p:grpSp>
            <p:nvGrpSpPr>
              <p:cNvPr id="898" name="Google Shape;898;p45"/>
              <p:cNvGrpSpPr/>
              <p:nvPr/>
            </p:nvGrpSpPr>
            <p:grpSpPr>
              <a:xfrm>
                <a:off x="972976" y="522821"/>
                <a:ext cx="7168682" cy="4252523"/>
                <a:chOff x="972976" y="522821"/>
                <a:chExt cx="7168682" cy="4252523"/>
              </a:xfrm>
            </p:grpSpPr>
            <p:grpSp>
              <p:nvGrpSpPr>
                <p:cNvPr id="899" name="Google Shape;899;p45"/>
                <p:cNvGrpSpPr/>
                <p:nvPr/>
              </p:nvGrpSpPr>
              <p:grpSpPr>
                <a:xfrm>
                  <a:off x="1095900" y="4582144"/>
                  <a:ext cx="193200" cy="193200"/>
                  <a:chOff x="5095775" y="1072950"/>
                  <a:chExt cx="193200" cy="193200"/>
                </a:xfrm>
              </p:grpSpPr>
              <p:cxnSp>
                <p:nvCxnSpPr>
                  <p:cNvPr id="900" name="Google Shape;900;p45"/>
                  <p:cNvCxnSpPr/>
                  <p:nvPr/>
                </p:nvCxnSpPr>
                <p:spPr>
                  <a:xfrm>
                    <a:off x="5192375" y="1072950"/>
                    <a:ext cx="0" cy="1932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01" name="Google Shape;901;p45"/>
                  <p:cNvCxnSpPr/>
                  <p:nvPr/>
                </p:nvCxnSpPr>
                <p:spPr>
                  <a:xfrm rot="10800000">
                    <a:off x="5192375" y="1072950"/>
                    <a:ext cx="0" cy="1932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grpSp>
              <p:nvGrpSpPr>
                <p:cNvPr id="902" name="Google Shape;902;p45"/>
                <p:cNvGrpSpPr/>
                <p:nvPr/>
              </p:nvGrpSpPr>
              <p:grpSpPr>
                <a:xfrm>
                  <a:off x="7234250" y="607419"/>
                  <a:ext cx="193200" cy="193200"/>
                  <a:chOff x="5095775" y="1072950"/>
                  <a:chExt cx="193200" cy="193200"/>
                </a:xfrm>
              </p:grpSpPr>
              <p:cxnSp>
                <p:nvCxnSpPr>
                  <p:cNvPr id="903" name="Google Shape;903;p45"/>
                  <p:cNvCxnSpPr/>
                  <p:nvPr/>
                </p:nvCxnSpPr>
                <p:spPr>
                  <a:xfrm>
                    <a:off x="5192375" y="1072950"/>
                    <a:ext cx="0" cy="1932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04" name="Google Shape;904;p45"/>
                  <p:cNvCxnSpPr/>
                  <p:nvPr/>
                </p:nvCxnSpPr>
                <p:spPr>
                  <a:xfrm rot="10800000">
                    <a:off x="5192375" y="1072950"/>
                    <a:ext cx="0" cy="1932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grpSp>
              <p:nvGrpSpPr>
                <p:cNvPr id="905" name="Google Shape;905;p45"/>
                <p:cNvGrpSpPr/>
                <p:nvPr/>
              </p:nvGrpSpPr>
              <p:grpSpPr>
                <a:xfrm>
                  <a:off x="7839261" y="4293556"/>
                  <a:ext cx="302397" cy="302397"/>
                  <a:chOff x="5095775" y="1072950"/>
                  <a:chExt cx="193200" cy="193200"/>
                </a:xfrm>
              </p:grpSpPr>
              <p:cxnSp>
                <p:nvCxnSpPr>
                  <p:cNvPr id="906" name="Google Shape;906;p45"/>
                  <p:cNvCxnSpPr/>
                  <p:nvPr/>
                </p:nvCxnSpPr>
                <p:spPr>
                  <a:xfrm>
                    <a:off x="5192375" y="1072950"/>
                    <a:ext cx="0" cy="1932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07" name="Google Shape;907;p45"/>
                  <p:cNvCxnSpPr/>
                  <p:nvPr/>
                </p:nvCxnSpPr>
                <p:spPr>
                  <a:xfrm rot="10800000">
                    <a:off x="5192375" y="1072950"/>
                    <a:ext cx="0" cy="1932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grpSp>
              <p:nvGrpSpPr>
                <p:cNvPr id="908" name="Google Shape;908;p45"/>
                <p:cNvGrpSpPr/>
                <p:nvPr/>
              </p:nvGrpSpPr>
              <p:grpSpPr>
                <a:xfrm>
                  <a:off x="972976" y="522821"/>
                  <a:ext cx="151372" cy="151372"/>
                  <a:chOff x="5095775" y="1072950"/>
                  <a:chExt cx="193200" cy="193200"/>
                </a:xfrm>
              </p:grpSpPr>
              <p:cxnSp>
                <p:nvCxnSpPr>
                  <p:cNvPr id="909" name="Google Shape;909;p45"/>
                  <p:cNvCxnSpPr/>
                  <p:nvPr/>
                </p:nvCxnSpPr>
                <p:spPr>
                  <a:xfrm>
                    <a:off x="5192375" y="1072950"/>
                    <a:ext cx="0" cy="1932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10" name="Google Shape;910;p45"/>
                  <p:cNvCxnSpPr/>
                  <p:nvPr/>
                </p:nvCxnSpPr>
                <p:spPr>
                  <a:xfrm rot="10800000">
                    <a:off x="5192375" y="1072950"/>
                    <a:ext cx="0" cy="1932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  <p:grpSp>
            <p:nvGrpSpPr>
              <p:cNvPr id="911" name="Google Shape;911;p45"/>
              <p:cNvGrpSpPr/>
              <p:nvPr/>
            </p:nvGrpSpPr>
            <p:grpSpPr>
              <a:xfrm>
                <a:off x="3464527" y="4455772"/>
                <a:ext cx="127609" cy="127609"/>
                <a:chOff x="5211142" y="1419051"/>
                <a:chExt cx="193200" cy="193200"/>
              </a:xfrm>
            </p:grpSpPr>
            <p:cxnSp>
              <p:nvCxnSpPr>
                <p:cNvPr id="912" name="Google Shape;912;p45"/>
                <p:cNvCxnSpPr/>
                <p:nvPr/>
              </p:nvCxnSpPr>
              <p:spPr>
                <a:xfrm>
                  <a:off x="5307742" y="1419051"/>
                  <a:ext cx="0" cy="1932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3" name="Google Shape;913;p45"/>
                <p:cNvCxnSpPr/>
                <p:nvPr/>
              </p:nvCxnSpPr>
              <p:spPr>
                <a:xfrm rot="10800000">
                  <a:off x="5307742" y="1419051"/>
                  <a:ext cx="0" cy="1932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14" name="Google Shape;914;p45"/>
            <p:cNvGrpSpPr/>
            <p:nvPr/>
          </p:nvGrpSpPr>
          <p:grpSpPr>
            <a:xfrm>
              <a:off x="548950" y="2024019"/>
              <a:ext cx="193200" cy="193200"/>
              <a:chOff x="5095775" y="1072950"/>
              <a:chExt cx="193200" cy="193200"/>
            </a:xfrm>
          </p:grpSpPr>
          <p:cxnSp>
            <p:nvCxnSpPr>
              <p:cNvPr id="915" name="Google Shape;915;p45"/>
              <p:cNvCxnSpPr/>
              <p:nvPr/>
            </p:nvCxnSpPr>
            <p:spPr>
              <a:xfrm>
                <a:off x="5192375" y="1072950"/>
                <a:ext cx="0" cy="193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6" name="Google Shape;916;p45"/>
              <p:cNvCxnSpPr/>
              <p:nvPr/>
            </p:nvCxnSpPr>
            <p:spPr>
              <a:xfrm rot="10800000">
                <a:off x="5192375" y="1072950"/>
                <a:ext cx="0" cy="193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917" name="Google Shape;917;p45"/>
          <p:cNvSpPr/>
          <p:nvPr/>
        </p:nvSpPr>
        <p:spPr>
          <a:xfrm rot="5400000">
            <a:off x="-1983500" y="2931875"/>
            <a:ext cx="4245600" cy="280500"/>
          </a:xfrm>
          <a:prstGeom prst="triangle">
            <a:avLst>
              <a:gd name="adj" fmla="val 8106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8" name="Google Shape;91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1750" y="349500"/>
            <a:ext cx="1043976" cy="241987"/>
          </a:xfrm>
          <a:prstGeom prst="rect">
            <a:avLst/>
          </a:prstGeom>
          <a:noFill/>
          <a:ln>
            <a:noFill/>
          </a:ln>
        </p:spPr>
      </p:pic>
      <p:sp>
        <p:nvSpPr>
          <p:cNvPr id="919" name="Google Shape;919;p45"/>
          <p:cNvSpPr txBox="1">
            <a:spLocks noGrp="1"/>
          </p:cNvSpPr>
          <p:nvPr>
            <p:ph type="sldNum" idx="12"/>
          </p:nvPr>
        </p:nvSpPr>
        <p:spPr>
          <a:xfrm>
            <a:off x="8472452" y="4663225"/>
            <a:ext cx="379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12</a:t>
            </a:fld>
            <a:endParaRPr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2038149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4"/>
          <p:cNvSpPr/>
          <p:nvPr/>
        </p:nvSpPr>
        <p:spPr>
          <a:xfrm rot="5400000">
            <a:off x="-2356775" y="2288825"/>
            <a:ext cx="5211300" cy="497700"/>
          </a:xfrm>
          <a:prstGeom prst="triangle">
            <a:avLst>
              <a:gd name="adj" fmla="val 21311"/>
            </a:avLst>
          </a:prstGeom>
          <a:solidFill>
            <a:srgbClr val="619CA0"/>
          </a:solidFill>
          <a:ln>
            <a:noFill/>
          </a:ln>
          <a:effectLst>
            <a:outerShdw blurRad="314325" dist="19050" dir="1560000" algn="bl" rotWithShape="0">
              <a:srgbClr val="2C7E83">
                <a:alpha val="5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3" name="Google Shape;433;p34"/>
          <p:cNvGrpSpPr/>
          <p:nvPr/>
        </p:nvGrpSpPr>
        <p:grpSpPr>
          <a:xfrm>
            <a:off x="5200" y="17500"/>
            <a:ext cx="9183500" cy="5183000"/>
            <a:chOff x="5200" y="17500"/>
            <a:chExt cx="9183500" cy="5183000"/>
          </a:xfrm>
        </p:grpSpPr>
        <p:sp>
          <p:nvSpPr>
            <p:cNvPr id="434" name="Google Shape;434;p34"/>
            <p:cNvSpPr/>
            <p:nvPr/>
          </p:nvSpPr>
          <p:spPr>
            <a:xfrm>
              <a:off x="8741625" y="281150"/>
              <a:ext cx="434625" cy="4893525"/>
            </a:xfrm>
            <a:custGeom>
              <a:avLst/>
              <a:gdLst/>
              <a:ahLst/>
              <a:cxnLst/>
              <a:rect l="l" t="t" r="r" b="b"/>
              <a:pathLst>
                <a:path w="17385" h="195741" extrusionOk="0">
                  <a:moveTo>
                    <a:pt x="17385" y="0"/>
                  </a:moveTo>
                  <a:lnTo>
                    <a:pt x="0" y="27406"/>
                  </a:lnTo>
                  <a:lnTo>
                    <a:pt x="10401" y="195741"/>
                  </a:lnTo>
                </a:path>
              </a:pathLst>
            </a:custGeom>
            <a:noFill/>
            <a:ln w="19050" cap="flat" cmpd="sng">
              <a:solidFill>
                <a:srgbClr val="9200AA"/>
              </a:solidFill>
              <a:prstDash val="dot"/>
              <a:round/>
              <a:headEnd type="none" w="med" len="med"/>
              <a:tailEnd type="none" w="med" len="med"/>
            </a:ln>
          </p:spPr>
        </p:sp>
        <p:sp>
          <p:nvSpPr>
            <p:cNvPr id="435" name="Google Shape;435;p34"/>
            <p:cNvSpPr/>
            <p:nvPr/>
          </p:nvSpPr>
          <p:spPr>
            <a:xfrm>
              <a:off x="8658750" y="17500"/>
              <a:ext cx="529950" cy="4867074"/>
            </a:xfrm>
            <a:custGeom>
              <a:avLst/>
              <a:gdLst/>
              <a:ahLst/>
              <a:cxnLst/>
              <a:rect l="l" t="t" r="r" b="b"/>
              <a:pathLst>
                <a:path w="21198" h="173731" extrusionOk="0">
                  <a:moveTo>
                    <a:pt x="19951" y="173731"/>
                  </a:moveTo>
                  <a:lnTo>
                    <a:pt x="0" y="125600"/>
                  </a:lnTo>
                  <a:lnTo>
                    <a:pt x="21198" y="0"/>
                  </a:lnTo>
                </a:path>
              </a:pathLst>
            </a:custGeom>
            <a:noFill/>
            <a:ln w="28575" cap="flat" cmpd="sng">
              <a:solidFill>
                <a:srgbClr val="2C7E8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36" name="Google Shape;436;p34"/>
            <p:cNvSpPr/>
            <p:nvPr/>
          </p:nvSpPr>
          <p:spPr>
            <a:xfrm>
              <a:off x="5200" y="333250"/>
              <a:ext cx="529950" cy="4867250"/>
            </a:xfrm>
            <a:custGeom>
              <a:avLst/>
              <a:gdLst/>
              <a:ahLst/>
              <a:cxnLst/>
              <a:rect l="l" t="t" r="r" b="b"/>
              <a:pathLst>
                <a:path w="21198" h="194690" extrusionOk="0">
                  <a:moveTo>
                    <a:pt x="0" y="0"/>
                  </a:moveTo>
                  <a:lnTo>
                    <a:pt x="21198" y="78555"/>
                  </a:lnTo>
                  <a:lnTo>
                    <a:pt x="2744" y="194690"/>
                  </a:lnTo>
                </a:path>
              </a:pathLst>
            </a:custGeom>
            <a:noFill/>
            <a:ln w="19050" cap="flat" cmpd="sng">
              <a:solidFill>
                <a:srgbClr val="9200AA"/>
              </a:solidFill>
              <a:prstDash val="dot"/>
              <a:round/>
              <a:headEnd type="none" w="med" len="med"/>
              <a:tailEnd type="none" w="med" len="med"/>
            </a:ln>
          </p:spPr>
        </p:sp>
      </p:grpSp>
      <p:pic>
        <p:nvPicPr>
          <p:cNvPr id="438" name="Google Shape;43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1750" y="349500"/>
            <a:ext cx="1043976" cy="2419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9" name="Google Shape;439;p34"/>
          <p:cNvGrpSpPr/>
          <p:nvPr/>
        </p:nvGrpSpPr>
        <p:grpSpPr>
          <a:xfrm>
            <a:off x="288825" y="231825"/>
            <a:ext cx="8683800" cy="4681525"/>
            <a:chOff x="288825" y="231825"/>
            <a:chExt cx="8683800" cy="4681525"/>
          </a:xfrm>
        </p:grpSpPr>
        <p:sp>
          <p:nvSpPr>
            <p:cNvPr id="440" name="Google Shape;440;p34"/>
            <p:cNvSpPr/>
            <p:nvPr/>
          </p:nvSpPr>
          <p:spPr>
            <a:xfrm>
              <a:off x="288825" y="231825"/>
              <a:ext cx="62400" cy="62400"/>
            </a:xfrm>
            <a:prstGeom prst="ellipse">
              <a:avLst/>
            </a:prstGeom>
            <a:solidFill>
              <a:srgbClr val="920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4"/>
            <p:cNvSpPr/>
            <p:nvPr/>
          </p:nvSpPr>
          <p:spPr>
            <a:xfrm>
              <a:off x="950800" y="4286900"/>
              <a:ext cx="33300" cy="33300"/>
            </a:xfrm>
            <a:prstGeom prst="ellipse">
              <a:avLst/>
            </a:prstGeom>
            <a:solidFill>
              <a:srgbClr val="2C7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4"/>
            <p:cNvSpPr/>
            <p:nvPr/>
          </p:nvSpPr>
          <p:spPr>
            <a:xfrm>
              <a:off x="7522100" y="4880050"/>
              <a:ext cx="33300" cy="33300"/>
            </a:xfrm>
            <a:prstGeom prst="ellipse">
              <a:avLst/>
            </a:prstGeom>
            <a:solidFill>
              <a:srgbClr val="920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4"/>
            <p:cNvSpPr/>
            <p:nvPr/>
          </p:nvSpPr>
          <p:spPr>
            <a:xfrm>
              <a:off x="8649950" y="4224500"/>
              <a:ext cx="62400" cy="62400"/>
            </a:xfrm>
            <a:prstGeom prst="ellipse">
              <a:avLst/>
            </a:prstGeom>
            <a:solidFill>
              <a:srgbClr val="920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4"/>
            <p:cNvSpPr/>
            <p:nvPr/>
          </p:nvSpPr>
          <p:spPr>
            <a:xfrm>
              <a:off x="7006925" y="319700"/>
              <a:ext cx="33300" cy="33300"/>
            </a:xfrm>
            <a:prstGeom prst="ellipse">
              <a:avLst/>
            </a:prstGeom>
            <a:solidFill>
              <a:srgbClr val="920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4"/>
            <p:cNvSpPr/>
            <p:nvPr/>
          </p:nvSpPr>
          <p:spPr>
            <a:xfrm>
              <a:off x="1094150" y="932450"/>
              <a:ext cx="33300" cy="33300"/>
            </a:xfrm>
            <a:prstGeom prst="ellipse">
              <a:avLst/>
            </a:prstGeom>
            <a:solidFill>
              <a:srgbClr val="920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4"/>
            <p:cNvSpPr/>
            <p:nvPr/>
          </p:nvSpPr>
          <p:spPr>
            <a:xfrm>
              <a:off x="8939325" y="1828550"/>
              <a:ext cx="33300" cy="33300"/>
            </a:xfrm>
            <a:prstGeom prst="ellipse">
              <a:avLst/>
            </a:prstGeom>
            <a:solidFill>
              <a:srgbClr val="920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" name="Google Shape;447;p34"/>
          <p:cNvGrpSpPr/>
          <p:nvPr/>
        </p:nvGrpSpPr>
        <p:grpSpPr>
          <a:xfrm>
            <a:off x="486300" y="294221"/>
            <a:ext cx="7960121" cy="4557323"/>
            <a:chOff x="486300" y="294221"/>
            <a:chExt cx="7960121" cy="4557323"/>
          </a:xfrm>
        </p:grpSpPr>
        <p:grpSp>
          <p:nvGrpSpPr>
            <p:cNvPr id="448" name="Google Shape;448;p34"/>
            <p:cNvGrpSpPr/>
            <p:nvPr/>
          </p:nvGrpSpPr>
          <p:grpSpPr>
            <a:xfrm>
              <a:off x="486300" y="4658344"/>
              <a:ext cx="193200" cy="193200"/>
              <a:chOff x="4486175" y="1149150"/>
              <a:chExt cx="193200" cy="193200"/>
            </a:xfrm>
          </p:grpSpPr>
          <p:cxnSp>
            <p:nvCxnSpPr>
              <p:cNvPr id="449" name="Google Shape;449;p34"/>
              <p:cNvCxnSpPr/>
              <p:nvPr/>
            </p:nvCxnSpPr>
            <p:spPr>
              <a:xfrm>
                <a:off x="4582775" y="1149150"/>
                <a:ext cx="0" cy="193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34"/>
              <p:cNvCxnSpPr/>
              <p:nvPr/>
            </p:nvCxnSpPr>
            <p:spPr>
              <a:xfrm rot="10800000">
                <a:off x="4582775" y="1149150"/>
                <a:ext cx="0" cy="193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51" name="Google Shape;451;p34"/>
            <p:cNvGrpSpPr/>
            <p:nvPr/>
          </p:nvGrpSpPr>
          <p:grpSpPr>
            <a:xfrm>
              <a:off x="7234250" y="607419"/>
              <a:ext cx="193200" cy="193200"/>
              <a:chOff x="5095775" y="1072950"/>
              <a:chExt cx="193200" cy="193200"/>
            </a:xfrm>
          </p:grpSpPr>
          <p:cxnSp>
            <p:nvCxnSpPr>
              <p:cNvPr id="452" name="Google Shape;452;p34"/>
              <p:cNvCxnSpPr/>
              <p:nvPr/>
            </p:nvCxnSpPr>
            <p:spPr>
              <a:xfrm>
                <a:off x="5192375" y="1072950"/>
                <a:ext cx="0" cy="193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34"/>
              <p:cNvCxnSpPr/>
              <p:nvPr/>
            </p:nvCxnSpPr>
            <p:spPr>
              <a:xfrm rot="10800000">
                <a:off x="5192375" y="1072950"/>
                <a:ext cx="0" cy="193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54" name="Google Shape;454;p34"/>
            <p:cNvGrpSpPr/>
            <p:nvPr/>
          </p:nvGrpSpPr>
          <p:grpSpPr>
            <a:xfrm>
              <a:off x="8221502" y="4523401"/>
              <a:ext cx="224919" cy="224919"/>
              <a:chOff x="5339987" y="1219797"/>
              <a:chExt cx="143700" cy="143700"/>
            </a:xfrm>
          </p:grpSpPr>
          <p:cxnSp>
            <p:nvCxnSpPr>
              <p:cNvPr id="455" name="Google Shape;455;p34"/>
              <p:cNvCxnSpPr/>
              <p:nvPr/>
            </p:nvCxnSpPr>
            <p:spPr>
              <a:xfrm>
                <a:off x="5411847" y="1219797"/>
                <a:ext cx="0" cy="143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" name="Google Shape;456;p34"/>
              <p:cNvCxnSpPr/>
              <p:nvPr/>
            </p:nvCxnSpPr>
            <p:spPr>
              <a:xfrm rot="10800000">
                <a:off x="5411837" y="1219807"/>
                <a:ext cx="0" cy="143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57" name="Google Shape;457;p34"/>
            <p:cNvGrpSpPr/>
            <p:nvPr/>
          </p:nvGrpSpPr>
          <p:grpSpPr>
            <a:xfrm>
              <a:off x="972976" y="294221"/>
              <a:ext cx="151372" cy="151372"/>
              <a:chOff x="5095775" y="781182"/>
              <a:chExt cx="193200" cy="193200"/>
            </a:xfrm>
          </p:grpSpPr>
          <p:cxnSp>
            <p:nvCxnSpPr>
              <p:cNvPr id="458" name="Google Shape;458;p34"/>
              <p:cNvCxnSpPr/>
              <p:nvPr/>
            </p:nvCxnSpPr>
            <p:spPr>
              <a:xfrm>
                <a:off x="5192375" y="781182"/>
                <a:ext cx="0" cy="193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9" name="Google Shape;459;p34"/>
              <p:cNvCxnSpPr/>
              <p:nvPr/>
            </p:nvCxnSpPr>
            <p:spPr>
              <a:xfrm rot="10800000">
                <a:off x="5192375" y="781182"/>
                <a:ext cx="0" cy="193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60" name="Google Shape;460;p34"/>
          <p:cNvSpPr/>
          <p:nvPr/>
        </p:nvSpPr>
        <p:spPr>
          <a:xfrm>
            <a:off x="1048662" y="1531856"/>
            <a:ext cx="6824400" cy="2051175"/>
          </a:xfrm>
          <a:prstGeom prst="roundRect">
            <a:avLst>
              <a:gd name="adj" fmla="val 7496"/>
            </a:avLst>
          </a:prstGeom>
          <a:solidFill>
            <a:schemeClr val="lt1"/>
          </a:solidFill>
          <a:ln>
            <a:noFill/>
          </a:ln>
          <a:effectLst>
            <a:outerShdw blurRad="471488" algn="bl" rotWithShape="0">
              <a:srgbClr val="5F006E">
                <a:alpha val="50000"/>
              </a:srgbClr>
            </a:outerShdw>
          </a:effectLst>
        </p:spPr>
        <p:txBody>
          <a:bodyPr spcFirstLastPara="1" wrap="square" lIns="180000" tIns="91425" rIns="91425" bIns="91425" anchor="ctr" anchorCtr="0">
            <a:noAutofit/>
          </a:bodyPr>
          <a:lstStyle/>
          <a:p>
            <a:pPr marL="13800" lvl="0">
              <a:buClr>
                <a:schemeClr val="dk1"/>
              </a:buClr>
              <a:buSzPts val="1200"/>
            </a:pPr>
            <a:r>
              <a:rPr lang="ru-RU" sz="16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Можно ли в положении (каком именно?) прописать, что для работников </a:t>
            </a:r>
            <a:r>
              <a:rPr lang="ru-RU" sz="1600" dirty="0" smtClean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кл.2 при </a:t>
            </a:r>
            <a:r>
              <a:rPr lang="ru-RU" sz="16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поступлении </a:t>
            </a:r>
            <a:r>
              <a:rPr lang="ru-RU" sz="1600" dirty="0" smtClean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требуется иметь </a:t>
            </a:r>
            <a:r>
              <a:rPr lang="ru-RU" sz="16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при себе действующую флюорографию, выписку по прививкам из поликлиники, заключение участкового врача, что здоров. Это правомерно? Но если врач не даст заключение без сдачи анализов, значит работодатель все-равно должен платить за анализы?</a:t>
            </a:r>
            <a:endParaRPr sz="16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61" name="Google Shape;461;p34"/>
          <p:cNvSpPr txBox="1">
            <a:spLocks noGrp="1"/>
          </p:cNvSpPr>
          <p:nvPr>
            <p:ph type="sldNum" idx="12"/>
          </p:nvPr>
        </p:nvSpPr>
        <p:spPr>
          <a:xfrm>
            <a:off x="8472452" y="4663225"/>
            <a:ext cx="379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solidFill>
                  <a:srgbClr val="9200AA"/>
                </a:solidFill>
                <a:latin typeface="PT Sans"/>
                <a:ea typeface="PT Sans"/>
                <a:cs typeface="PT Sans"/>
                <a:sym typeface="PT Sans"/>
              </a:rPr>
              <a:t>13</a:t>
            </a:fld>
            <a:endParaRPr>
              <a:solidFill>
                <a:srgbClr val="9200AA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3129436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49"/>
          <p:cNvSpPr/>
          <p:nvPr/>
        </p:nvSpPr>
        <p:spPr>
          <a:xfrm>
            <a:off x="-1000" y="0"/>
            <a:ext cx="9144000" cy="5143500"/>
          </a:xfrm>
          <a:prstGeom prst="rect">
            <a:avLst/>
          </a:prstGeom>
          <a:gradFill>
            <a:gsLst>
              <a:gs pos="0">
                <a:srgbClr val="86009C"/>
              </a:gs>
              <a:gs pos="34000">
                <a:srgbClr val="9B6AA3"/>
              </a:gs>
              <a:gs pos="74000">
                <a:srgbClr val="6E9294"/>
              </a:gs>
              <a:gs pos="100000">
                <a:srgbClr val="2C7E83"/>
              </a:gs>
            </a:gsLst>
            <a:lin ang="3001153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1" name="Google Shape;1021;p49"/>
          <p:cNvGrpSpPr/>
          <p:nvPr/>
        </p:nvGrpSpPr>
        <p:grpSpPr>
          <a:xfrm>
            <a:off x="303600" y="319700"/>
            <a:ext cx="8408750" cy="4688250"/>
            <a:chOff x="303600" y="319700"/>
            <a:chExt cx="8408750" cy="4688250"/>
          </a:xfrm>
        </p:grpSpPr>
        <p:sp>
          <p:nvSpPr>
            <p:cNvPr id="1022" name="Google Shape;1022;p49"/>
            <p:cNvSpPr/>
            <p:nvPr/>
          </p:nvSpPr>
          <p:spPr>
            <a:xfrm>
              <a:off x="441225" y="460425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9"/>
            <p:cNvSpPr/>
            <p:nvPr/>
          </p:nvSpPr>
          <p:spPr>
            <a:xfrm>
              <a:off x="950800" y="4286900"/>
              <a:ext cx="33300" cy="33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9"/>
            <p:cNvSpPr/>
            <p:nvPr/>
          </p:nvSpPr>
          <p:spPr>
            <a:xfrm>
              <a:off x="7674500" y="4651450"/>
              <a:ext cx="33300" cy="33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9"/>
            <p:cNvSpPr/>
            <p:nvPr/>
          </p:nvSpPr>
          <p:spPr>
            <a:xfrm>
              <a:off x="8649950" y="4224500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9"/>
            <p:cNvSpPr/>
            <p:nvPr/>
          </p:nvSpPr>
          <p:spPr>
            <a:xfrm>
              <a:off x="7006925" y="319700"/>
              <a:ext cx="33300" cy="33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9"/>
            <p:cNvSpPr/>
            <p:nvPr/>
          </p:nvSpPr>
          <p:spPr>
            <a:xfrm>
              <a:off x="303600" y="4945550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9"/>
            <p:cNvSpPr/>
            <p:nvPr/>
          </p:nvSpPr>
          <p:spPr>
            <a:xfrm>
              <a:off x="1094150" y="932450"/>
              <a:ext cx="33300" cy="33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9"/>
            <p:cNvSpPr/>
            <p:nvPr/>
          </p:nvSpPr>
          <p:spPr>
            <a:xfrm>
              <a:off x="8634525" y="1828550"/>
              <a:ext cx="33300" cy="33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0" name="Google Shape;1030;p49"/>
          <p:cNvSpPr txBox="1"/>
          <p:nvPr/>
        </p:nvSpPr>
        <p:spPr>
          <a:xfrm>
            <a:off x="1397638" y="854500"/>
            <a:ext cx="3591000" cy="5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Свяжитесь с нами</a:t>
            </a:r>
            <a:endParaRPr sz="3000" b="1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grpSp>
        <p:nvGrpSpPr>
          <p:cNvPr id="1031" name="Google Shape;1031;p49"/>
          <p:cNvGrpSpPr/>
          <p:nvPr/>
        </p:nvGrpSpPr>
        <p:grpSpPr>
          <a:xfrm>
            <a:off x="73800" y="-17800"/>
            <a:ext cx="9114868" cy="5218300"/>
            <a:chOff x="73800" y="-17800"/>
            <a:chExt cx="9114868" cy="5218300"/>
          </a:xfrm>
        </p:grpSpPr>
        <p:sp>
          <p:nvSpPr>
            <p:cNvPr id="1032" name="Google Shape;1032;p49"/>
            <p:cNvSpPr/>
            <p:nvPr/>
          </p:nvSpPr>
          <p:spPr>
            <a:xfrm>
              <a:off x="8637971" y="650"/>
              <a:ext cx="476477" cy="5174200"/>
            </a:xfrm>
            <a:custGeom>
              <a:avLst/>
              <a:gdLst/>
              <a:ahLst/>
              <a:cxnLst/>
              <a:rect l="l" t="t" r="r" b="b"/>
              <a:pathLst>
                <a:path w="27038" h="206968" extrusionOk="0">
                  <a:moveTo>
                    <a:pt x="27038" y="0"/>
                  </a:moveTo>
                  <a:lnTo>
                    <a:pt x="0" y="134300"/>
                  </a:lnTo>
                  <a:lnTo>
                    <a:pt x="23768" y="206968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33" name="Google Shape;1033;p49"/>
            <p:cNvSpPr/>
            <p:nvPr/>
          </p:nvSpPr>
          <p:spPr>
            <a:xfrm>
              <a:off x="8503100" y="17500"/>
              <a:ext cx="685568" cy="5143500"/>
            </a:xfrm>
            <a:custGeom>
              <a:avLst/>
              <a:gdLst/>
              <a:ahLst/>
              <a:cxnLst/>
              <a:rect l="l" t="t" r="r" b="b"/>
              <a:pathLst>
                <a:path w="38903" h="205740" extrusionOk="0">
                  <a:moveTo>
                    <a:pt x="38654" y="205740"/>
                  </a:moveTo>
                  <a:lnTo>
                    <a:pt x="0" y="77599"/>
                  </a:lnTo>
                  <a:lnTo>
                    <a:pt x="38903" y="0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sp>
        <p:sp>
          <p:nvSpPr>
            <p:cNvPr id="1034" name="Google Shape;1034;p49"/>
            <p:cNvSpPr/>
            <p:nvPr/>
          </p:nvSpPr>
          <p:spPr>
            <a:xfrm>
              <a:off x="73800" y="-17800"/>
              <a:ext cx="772084" cy="5218300"/>
            </a:xfrm>
            <a:custGeom>
              <a:avLst/>
              <a:gdLst/>
              <a:ahLst/>
              <a:cxnLst/>
              <a:rect l="l" t="t" r="r" b="b"/>
              <a:pathLst>
                <a:path w="39901" h="208732" extrusionOk="0">
                  <a:moveTo>
                    <a:pt x="1746" y="0"/>
                  </a:moveTo>
                  <a:lnTo>
                    <a:pt x="39901" y="85071"/>
                  </a:lnTo>
                  <a:lnTo>
                    <a:pt x="0" y="208732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sp>
      </p:grpSp>
      <p:sp>
        <p:nvSpPr>
          <p:cNvPr id="1035" name="Google Shape;1035;p49"/>
          <p:cNvSpPr/>
          <p:nvPr/>
        </p:nvSpPr>
        <p:spPr>
          <a:xfrm>
            <a:off x="-32175" y="39100"/>
            <a:ext cx="754202" cy="4694625"/>
          </a:xfrm>
          <a:custGeom>
            <a:avLst/>
            <a:gdLst/>
            <a:ahLst/>
            <a:cxnLst/>
            <a:rect l="l" t="t" r="r" b="b"/>
            <a:pathLst>
              <a:path w="37602" h="187785" extrusionOk="0">
                <a:moveTo>
                  <a:pt x="0" y="0"/>
                </a:moveTo>
                <a:lnTo>
                  <a:pt x="37602" y="122359"/>
                </a:lnTo>
                <a:lnTo>
                  <a:pt x="748" y="187785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036" name="Google Shape;103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1750" y="349500"/>
            <a:ext cx="1043976" cy="241987"/>
          </a:xfrm>
          <a:prstGeom prst="rect">
            <a:avLst/>
          </a:prstGeom>
          <a:noFill/>
          <a:ln>
            <a:noFill/>
          </a:ln>
        </p:spPr>
      </p:pic>
      <p:sp>
        <p:nvSpPr>
          <p:cNvPr id="1037" name="Google Shape;1037;p49"/>
          <p:cNvSpPr/>
          <p:nvPr/>
        </p:nvSpPr>
        <p:spPr>
          <a:xfrm>
            <a:off x="1405250" y="1766675"/>
            <a:ext cx="6459600" cy="2358900"/>
          </a:xfrm>
          <a:prstGeom prst="roundRect">
            <a:avLst>
              <a:gd name="adj" fmla="val 11831"/>
            </a:avLst>
          </a:prstGeom>
          <a:solidFill>
            <a:srgbClr val="FFFFFF">
              <a:alpha val="1216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57175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49"/>
          <p:cNvSpPr txBox="1"/>
          <p:nvPr/>
        </p:nvSpPr>
        <p:spPr>
          <a:xfrm>
            <a:off x="1743550" y="1853643"/>
            <a:ext cx="5975400" cy="21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Наши менеджеры </a:t>
            </a:r>
            <a:endParaRPr sz="1600" dirty="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14999" lvl="0" indent="-2111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T Sans"/>
              <a:buChar char="●"/>
            </a:pPr>
            <a:r>
              <a:rPr lang="ru" sz="1600" b="1" dirty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Проконсультируют</a:t>
            </a:r>
            <a:r>
              <a:rPr lang="ru" sz="1600" dirty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 Вас по всем актуальным изменениям в законодательстве </a:t>
            </a:r>
            <a:endParaRPr sz="1600" dirty="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14999" lvl="0" indent="-2111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T Sans"/>
              <a:buChar char="●"/>
            </a:pPr>
            <a:r>
              <a:rPr lang="ru" sz="1600" b="1" dirty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Ответят</a:t>
            </a:r>
            <a:r>
              <a:rPr lang="ru" sz="1600" dirty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 на все вопросы, которые у Вас </a:t>
            </a:r>
            <a:r>
              <a:rPr lang="ru" sz="1600" dirty="0" smtClean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остались</a:t>
            </a:r>
            <a:endParaRPr sz="1600" dirty="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grpSp>
        <p:nvGrpSpPr>
          <p:cNvPr id="1039" name="Google Shape;1039;p49"/>
          <p:cNvGrpSpPr/>
          <p:nvPr/>
        </p:nvGrpSpPr>
        <p:grpSpPr>
          <a:xfrm>
            <a:off x="972976" y="294221"/>
            <a:ext cx="7397124" cy="4530178"/>
            <a:chOff x="972976" y="294221"/>
            <a:chExt cx="7397124" cy="4530178"/>
          </a:xfrm>
        </p:grpSpPr>
        <p:grpSp>
          <p:nvGrpSpPr>
            <p:cNvPr id="1040" name="Google Shape;1040;p49"/>
            <p:cNvGrpSpPr/>
            <p:nvPr/>
          </p:nvGrpSpPr>
          <p:grpSpPr>
            <a:xfrm>
              <a:off x="8128277" y="4582576"/>
              <a:ext cx="241823" cy="241823"/>
              <a:chOff x="5280426" y="1257603"/>
              <a:chExt cx="154500" cy="154500"/>
            </a:xfrm>
          </p:grpSpPr>
          <p:cxnSp>
            <p:nvCxnSpPr>
              <p:cNvPr id="1041" name="Google Shape;1041;p49"/>
              <p:cNvCxnSpPr/>
              <p:nvPr/>
            </p:nvCxnSpPr>
            <p:spPr>
              <a:xfrm>
                <a:off x="5357724" y="1257603"/>
                <a:ext cx="0" cy="154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2" name="Google Shape;1042;p49"/>
              <p:cNvCxnSpPr/>
              <p:nvPr/>
            </p:nvCxnSpPr>
            <p:spPr>
              <a:xfrm rot="10800000">
                <a:off x="5357676" y="1257652"/>
                <a:ext cx="0" cy="154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43" name="Google Shape;1043;p49"/>
            <p:cNvGrpSpPr/>
            <p:nvPr/>
          </p:nvGrpSpPr>
          <p:grpSpPr>
            <a:xfrm>
              <a:off x="972976" y="294221"/>
              <a:ext cx="151372" cy="151372"/>
              <a:chOff x="5095775" y="781182"/>
              <a:chExt cx="193200" cy="193200"/>
            </a:xfrm>
          </p:grpSpPr>
          <p:cxnSp>
            <p:nvCxnSpPr>
              <p:cNvPr id="1044" name="Google Shape;1044;p49"/>
              <p:cNvCxnSpPr/>
              <p:nvPr/>
            </p:nvCxnSpPr>
            <p:spPr>
              <a:xfrm>
                <a:off x="5192375" y="781182"/>
                <a:ext cx="0" cy="193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5" name="Google Shape;1045;p49"/>
              <p:cNvCxnSpPr/>
              <p:nvPr/>
            </p:nvCxnSpPr>
            <p:spPr>
              <a:xfrm rot="10800000">
                <a:off x="5192375" y="781182"/>
                <a:ext cx="0" cy="193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46" name="Google Shape;1046;p49"/>
          <p:cNvSpPr txBox="1">
            <a:spLocks noGrp="1"/>
          </p:cNvSpPr>
          <p:nvPr>
            <p:ph type="sldNum" idx="12"/>
          </p:nvPr>
        </p:nvSpPr>
        <p:spPr>
          <a:xfrm>
            <a:off x="8472452" y="4663225"/>
            <a:ext cx="379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14</a:t>
            </a:fld>
            <a:endParaRPr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1" name="Google Shape;105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9050" y="742851"/>
            <a:ext cx="3773775" cy="874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2" name="Google Shape;1052;p50"/>
          <p:cNvGrpSpPr/>
          <p:nvPr/>
        </p:nvGrpSpPr>
        <p:grpSpPr>
          <a:xfrm>
            <a:off x="73800" y="-17800"/>
            <a:ext cx="9114900" cy="5218300"/>
            <a:chOff x="73800" y="-17800"/>
            <a:chExt cx="9114900" cy="5218300"/>
          </a:xfrm>
        </p:grpSpPr>
        <p:sp>
          <p:nvSpPr>
            <p:cNvPr id="1053" name="Google Shape;1053;p50"/>
            <p:cNvSpPr/>
            <p:nvPr/>
          </p:nvSpPr>
          <p:spPr>
            <a:xfrm>
              <a:off x="7908375" y="650"/>
              <a:ext cx="1175025" cy="5174200"/>
            </a:xfrm>
            <a:custGeom>
              <a:avLst/>
              <a:gdLst/>
              <a:ahLst/>
              <a:cxnLst/>
              <a:rect l="l" t="t" r="r" b="b"/>
              <a:pathLst>
                <a:path w="47001" h="206968" extrusionOk="0">
                  <a:moveTo>
                    <a:pt x="47001" y="0"/>
                  </a:moveTo>
                  <a:lnTo>
                    <a:pt x="0" y="49060"/>
                  </a:lnTo>
                  <a:lnTo>
                    <a:pt x="43731" y="206968"/>
                  </a:lnTo>
                </a:path>
              </a:pathLst>
            </a:custGeom>
            <a:noFill/>
            <a:ln w="19050" cap="flat" cmpd="sng">
              <a:solidFill>
                <a:srgbClr val="9200AA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54" name="Google Shape;1054;p50"/>
            <p:cNvSpPr/>
            <p:nvPr/>
          </p:nvSpPr>
          <p:spPr>
            <a:xfrm>
              <a:off x="8057050" y="17500"/>
              <a:ext cx="1131650" cy="5143500"/>
            </a:xfrm>
            <a:custGeom>
              <a:avLst/>
              <a:gdLst/>
              <a:ahLst/>
              <a:cxnLst/>
              <a:rect l="l" t="t" r="r" b="b"/>
              <a:pathLst>
                <a:path w="45266" h="205740" extrusionOk="0">
                  <a:moveTo>
                    <a:pt x="45017" y="205740"/>
                  </a:moveTo>
                  <a:lnTo>
                    <a:pt x="0" y="25836"/>
                  </a:lnTo>
                  <a:lnTo>
                    <a:pt x="45266" y="0"/>
                  </a:lnTo>
                </a:path>
              </a:pathLst>
            </a:custGeom>
            <a:noFill/>
            <a:ln w="19050" cap="flat" cmpd="sng">
              <a:solidFill>
                <a:srgbClr val="2C7E83"/>
              </a:solidFill>
              <a:prstDash val="dot"/>
              <a:round/>
              <a:headEnd type="none" w="med" len="med"/>
              <a:tailEnd type="none" w="med" len="med"/>
            </a:ln>
          </p:spPr>
        </p:sp>
        <p:sp>
          <p:nvSpPr>
            <p:cNvPr id="1055" name="Google Shape;1055;p50"/>
            <p:cNvSpPr/>
            <p:nvPr/>
          </p:nvSpPr>
          <p:spPr>
            <a:xfrm>
              <a:off x="73800" y="-17800"/>
              <a:ext cx="623440" cy="5218300"/>
            </a:xfrm>
            <a:custGeom>
              <a:avLst/>
              <a:gdLst/>
              <a:ahLst/>
              <a:cxnLst/>
              <a:rect l="l" t="t" r="r" b="b"/>
              <a:pathLst>
                <a:path w="27416" h="208732" extrusionOk="0">
                  <a:moveTo>
                    <a:pt x="1746" y="0"/>
                  </a:moveTo>
                  <a:lnTo>
                    <a:pt x="27416" y="67145"/>
                  </a:lnTo>
                  <a:lnTo>
                    <a:pt x="0" y="208732"/>
                  </a:lnTo>
                </a:path>
              </a:pathLst>
            </a:custGeom>
            <a:noFill/>
            <a:ln w="19050" cap="flat" cmpd="sng">
              <a:solidFill>
                <a:srgbClr val="9200AA"/>
              </a:solidFill>
              <a:prstDash val="dot"/>
              <a:round/>
              <a:headEnd type="none" w="med" len="med"/>
              <a:tailEnd type="none" w="med" len="med"/>
            </a:ln>
          </p:spPr>
        </p:sp>
      </p:grpSp>
      <p:grpSp>
        <p:nvGrpSpPr>
          <p:cNvPr id="1056" name="Google Shape;1056;p50"/>
          <p:cNvGrpSpPr/>
          <p:nvPr/>
        </p:nvGrpSpPr>
        <p:grpSpPr>
          <a:xfrm>
            <a:off x="140650" y="319700"/>
            <a:ext cx="8679575" cy="4688250"/>
            <a:chOff x="140650" y="319700"/>
            <a:chExt cx="8679575" cy="4688250"/>
          </a:xfrm>
        </p:grpSpPr>
        <p:grpSp>
          <p:nvGrpSpPr>
            <p:cNvPr id="1057" name="Google Shape;1057;p50"/>
            <p:cNvGrpSpPr/>
            <p:nvPr/>
          </p:nvGrpSpPr>
          <p:grpSpPr>
            <a:xfrm>
              <a:off x="303600" y="319700"/>
              <a:ext cx="8516625" cy="4688250"/>
              <a:chOff x="303600" y="319700"/>
              <a:chExt cx="8516625" cy="4688250"/>
            </a:xfrm>
          </p:grpSpPr>
          <p:grpSp>
            <p:nvGrpSpPr>
              <p:cNvPr id="1058" name="Google Shape;1058;p50"/>
              <p:cNvGrpSpPr/>
              <p:nvPr/>
            </p:nvGrpSpPr>
            <p:grpSpPr>
              <a:xfrm>
                <a:off x="303600" y="319700"/>
                <a:ext cx="8516625" cy="4688250"/>
                <a:chOff x="303600" y="319700"/>
                <a:chExt cx="8516625" cy="4688250"/>
              </a:xfrm>
            </p:grpSpPr>
            <p:sp>
              <p:nvSpPr>
                <p:cNvPr id="1059" name="Google Shape;1059;p50"/>
                <p:cNvSpPr/>
                <p:nvPr/>
              </p:nvSpPr>
              <p:spPr>
                <a:xfrm>
                  <a:off x="441225" y="460425"/>
                  <a:ext cx="62400" cy="62400"/>
                </a:xfrm>
                <a:prstGeom prst="ellipse">
                  <a:avLst/>
                </a:prstGeom>
                <a:solidFill>
                  <a:srgbClr val="2C7E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0" name="Google Shape;1060;p50"/>
                <p:cNvSpPr/>
                <p:nvPr/>
              </p:nvSpPr>
              <p:spPr>
                <a:xfrm>
                  <a:off x="8065450" y="1311750"/>
                  <a:ext cx="62400" cy="62400"/>
                </a:xfrm>
                <a:prstGeom prst="ellipse">
                  <a:avLst/>
                </a:prstGeom>
                <a:solidFill>
                  <a:srgbClr val="2C7E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1" name="Google Shape;1061;p50"/>
                <p:cNvSpPr/>
                <p:nvPr/>
              </p:nvSpPr>
              <p:spPr>
                <a:xfrm>
                  <a:off x="950800" y="4286900"/>
                  <a:ext cx="33300" cy="33300"/>
                </a:xfrm>
                <a:prstGeom prst="ellipse">
                  <a:avLst/>
                </a:prstGeom>
                <a:solidFill>
                  <a:srgbClr val="2C7E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2" name="Google Shape;1062;p50"/>
                <p:cNvSpPr/>
                <p:nvPr/>
              </p:nvSpPr>
              <p:spPr>
                <a:xfrm>
                  <a:off x="7674500" y="4651450"/>
                  <a:ext cx="33300" cy="33300"/>
                </a:xfrm>
                <a:prstGeom prst="ellipse">
                  <a:avLst/>
                </a:prstGeom>
                <a:solidFill>
                  <a:srgbClr val="2C7E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3" name="Google Shape;1063;p50"/>
                <p:cNvSpPr/>
                <p:nvPr/>
              </p:nvSpPr>
              <p:spPr>
                <a:xfrm>
                  <a:off x="8649950" y="4224500"/>
                  <a:ext cx="62400" cy="62400"/>
                </a:xfrm>
                <a:prstGeom prst="ellipse">
                  <a:avLst/>
                </a:prstGeom>
                <a:solidFill>
                  <a:srgbClr val="2C7E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4" name="Google Shape;1064;p50"/>
                <p:cNvSpPr/>
                <p:nvPr/>
              </p:nvSpPr>
              <p:spPr>
                <a:xfrm>
                  <a:off x="7006925" y="319700"/>
                  <a:ext cx="33300" cy="33300"/>
                </a:xfrm>
                <a:prstGeom prst="ellipse">
                  <a:avLst/>
                </a:prstGeom>
                <a:solidFill>
                  <a:srgbClr val="2C7E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5" name="Google Shape;1065;p50"/>
                <p:cNvSpPr/>
                <p:nvPr/>
              </p:nvSpPr>
              <p:spPr>
                <a:xfrm>
                  <a:off x="303600" y="4945550"/>
                  <a:ext cx="62400" cy="62400"/>
                </a:xfrm>
                <a:prstGeom prst="ellipse">
                  <a:avLst/>
                </a:prstGeom>
                <a:solidFill>
                  <a:srgbClr val="2C7E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6" name="Google Shape;1066;p50"/>
                <p:cNvSpPr/>
                <p:nvPr/>
              </p:nvSpPr>
              <p:spPr>
                <a:xfrm>
                  <a:off x="1094150" y="932450"/>
                  <a:ext cx="33300" cy="33300"/>
                </a:xfrm>
                <a:prstGeom prst="ellipse">
                  <a:avLst/>
                </a:prstGeom>
                <a:solidFill>
                  <a:srgbClr val="2C7E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7" name="Google Shape;1067;p50"/>
                <p:cNvSpPr/>
                <p:nvPr/>
              </p:nvSpPr>
              <p:spPr>
                <a:xfrm>
                  <a:off x="8786925" y="1828550"/>
                  <a:ext cx="33300" cy="33300"/>
                </a:xfrm>
                <a:prstGeom prst="ellipse">
                  <a:avLst/>
                </a:prstGeom>
                <a:solidFill>
                  <a:srgbClr val="2C7E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68" name="Google Shape;1068;p50"/>
              <p:cNvSpPr/>
              <p:nvPr/>
            </p:nvSpPr>
            <p:spPr>
              <a:xfrm>
                <a:off x="5954500" y="4396850"/>
                <a:ext cx="33300" cy="33300"/>
              </a:xfrm>
              <a:prstGeom prst="ellipse">
                <a:avLst/>
              </a:prstGeom>
              <a:solidFill>
                <a:srgbClr val="2C7E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50"/>
              <p:cNvSpPr/>
              <p:nvPr/>
            </p:nvSpPr>
            <p:spPr>
              <a:xfrm>
                <a:off x="5893575" y="1056925"/>
                <a:ext cx="33300" cy="33300"/>
              </a:xfrm>
              <a:prstGeom prst="ellipse">
                <a:avLst/>
              </a:prstGeom>
              <a:solidFill>
                <a:srgbClr val="2C7E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0" name="Google Shape;1070;p50"/>
            <p:cNvSpPr/>
            <p:nvPr/>
          </p:nvSpPr>
          <p:spPr>
            <a:xfrm>
              <a:off x="140650" y="3292950"/>
              <a:ext cx="62400" cy="62400"/>
            </a:xfrm>
            <a:prstGeom prst="ellipse">
              <a:avLst/>
            </a:prstGeom>
            <a:solidFill>
              <a:srgbClr val="2C7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1" name="Google Shape;1071;p50"/>
          <p:cNvSpPr/>
          <p:nvPr/>
        </p:nvSpPr>
        <p:spPr>
          <a:xfrm>
            <a:off x="-32175" y="39100"/>
            <a:ext cx="667475" cy="4694625"/>
          </a:xfrm>
          <a:custGeom>
            <a:avLst/>
            <a:gdLst/>
            <a:ahLst/>
            <a:cxnLst/>
            <a:rect l="l" t="t" r="r" b="b"/>
            <a:pathLst>
              <a:path w="26699" h="187785" extrusionOk="0">
                <a:moveTo>
                  <a:pt x="0" y="0"/>
                </a:moveTo>
                <a:lnTo>
                  <a:pt x="26699" y="117155"/>
                </a:lnTo>
                <a:lnTo>
                  <a:pt x="748" y="187785"/>
                </a:lnTo>
              </a:path>
            </a:pathLst>
          </a:custGeom>
          <a:noFill/>
          <a:ln w="19050" cap="flat" cmpd="sng">
            <a:solidFill>
              <a:srgbClr val="2C7E8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2" name="Google Shape;1072;p50"/>
          <p:cNvSpPr/>
          <p:nvPr/>
        </p:nvSpPr>
        <p:spPr>
          <a:xfrm>
            <a:off x="1180700" y="2017138"/>
            <a:ext cx="3304500" cy="1844700"/>
          </a:xfrm>
          <a:prstGeom prst="roundRect">
            <a:avLst>
              <a:gd name="adj" fmla="val 9966"/>
            </a:avLst>
          </a:prstGeom>
          <a:solidFill>
            <a:schemeClr val="lt1"/>
          </a:solidFill>
          <a:ln>
            <a:noFill/>
          </a:ln>
          <a:effectLst>
            <a:outerShdw blurRad="400050" algn="bl" rotWithShape="0">
              <a:srgbClr val="5F006E">
                <a:alpha val="7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073" name="Google Shape;1073;p50"/>
          <p:cNvPicPr preferRelativeResize="0"/>
          <p:nvPr/>
        </p:nvPicPr>
        <p:blipFill rotWithShape="1">
          <a:blip r:embed="rId4">
            <a:alphaModFix/>
          </a:blip>
          <a:srcRect l="10003" t="27476" r="10226" b="26514"/>
          <a:stretch/>
        </p:blipFill>
        <p:spPr>
          <a:xfrm>
            <a:off x="5107500" y="2017150"/>
            <a:ext cx="2523300" cy="2509800"/>
          </a:xfrm>
          <a:prstGeom prst="roundRect">
            <a:avLst>
              <a:gd name="adj" fmla="val 8378"/>
            </a:avLst>
          </a:prstGeom>
          <a:noFill/>
          <a:ln>
            <a:noFill/>
          </a:ln>
          <a:effectLst>
            <a:outerShdw blurRad="400050" algn="bl" rotWithShape="0">
              <a:srgbClr val="5F006E">
                <a:alpha val="60000"/>
              </a:srgbClr>
            </a:outerShdw>
          </a:effectLst>
        </p:spPr>
      </p:pic>
      <p:grpSp>
        <p:nvGrpSpPr>
          <p:cNvPr id="1074" name="Google Shape;1074;p50"/>
          <p:cNvGrpSpPr/>
          <p:nvPr/>
        </p:nvGrpSpPr>
        <p:grpSpPr>
          <a:xfrm>
            <a:off x="1474733" y="2222300"/>
            <a:ext cx="2868842" cy="400200"/>
            <a:chOff x="1701433" y="2186300"/>
            <a:chExt cx="2868842" cy="400200"/>
          </a:xfrm>
        </p:grpSpPr>
        <p:sp>
          <p:nvSpPr>
            <p:cNvPr id="1075" name="Google Shape;1075;p50"/>
            <p:cNvSpPr txBox="1"/>
            <p:nvPr/>
          </p:nvSpPr>
          <p:spPr>
            <a:xfrm>
              <a:off x="2224275" y="2186300"/>
              <a:ext cx="2346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b="1">
                  <a:solidFill>
                    <a:schemeClr val="dk1"/>
                  </a:solidFill>
                  <a:latin typeface="PT Sans"/>
                  <a:ea typeface="PT Sans"/>
                  <a:cs typeface="PT Sans"/>
                  <a:sym typeface="PT Sans"/>
                </a:rPr>
                <a:t>hello@mprofiko.ru                                    </a:t>
              </a:r>
              <a:endParaRPr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pic>
          <p:nvPicPr>
            <p:cNvPr id="1076" name="Google Shape;1076;p5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701433" y="2223448"/>
              <a:ext cx="323547" cy="32354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77" name="Google Shape;1077;p50"/>
          <p:cNvGrpSpPr/>
          <p:nvPr/>
        </p:nvGrpSpPr>
        <p:grpSpPr>
          <a:xfrm>
            <a:off x="1474726" y="3205657"/>
            <a:ext cx="2859124" cy="507801"/>
            <a:chOff x="1701426" y="3169657"/>
            <a:chExt cx="2859124" cy="507801"/>
          </a:xfrm>
        </p:grpSpPr>
        <p:pic>
          <p:nvPicPr>
            <p:cNvPr id="1078" name="Google Shape;1078;p5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701426" y="3206365"/>
              <a:ext cx="323547" cy="3235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9" name="Google Shape;1079;p50"/>
            <p:cNvSpPr txBox="1"/>
            <p:nvPr/>
          </p:nvSpPr>
          <p:spPr>
            <a:xfrm>
              <a:off x="2214550" y="3169657"/>
              <a:ext cx="2346000" cy="507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chemeClr val="dk1"/>
                  </a:solidFill>
                  <a:latin typeface="PT Sans"/>
                  <a:ea typeface="PT Sans"/>
                  <a:cs typeface="PT Sans"/>
                  <a:sym typeface="PT Sans"/>
                </a:rPr>
                <a:t>m</a:t>
              </a:r>
              <a:r>
                <a:rPr lang="ru" b="1" dirty="0" smtClean="0">
                  <a:solidFill>
                    <a:schemeClr val="dk1"/>
                  </a:solidFill>
                  <a:latin typeface="PT Sans"/>
                  <a:ea typeface="PT Sans"/>
                  <a:cs typeface="PT Sans"/>
                  <a:sym typeface="PT Sans"/>
                </a:rPr>
                <a:t>profiko.ru</a:t>
              </a:r>
              <a:endParaRPr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</p:grpSp>
      <p:grpSp>
        <p:nvGrpSpPr>
          <p:cNvPr id="1080" name="Google Shape;1080;p50"/>
          <p:cNvGrpSpPr/>
          <p:nvPr/>
        </p:nvGrpSpPr>
        <p:grpSpPr>
          <a:xfrm>
            <a:off x="1474727" y="2713978"/>
            <a:ext cx="2868848" cy="400200"/>
            <a:chOff x="1701427" y="2689797"/>
            <a:chExt cx="2868848" cy="400200"/>
          </a:xfrm>
        </p:grpSpPr>
        <p:pic>
          <p:nvPicPr>
            <p:cNvPr id="1081" name="Google Shape;1081;p5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701427" y="2695780"/>
              <a:ext cx="323549" cy="3235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2" name="Google Shape;1082;p50"/>
            <p:cNvSpPr txBox="1"/>
            <p:nvPr/>
          </p:nvSpPr>
          <p:spPr>
            <a:xfrm>
              <a:off x="2224275" y="2689797"/>
              <a:ext cx="2346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b="1">
                  <a:solidFill>
                    <a:schemeClr val="dk1"/>
                  </a:solidFill>
                  <a:latin typeface="PT Sans"/>
                  <a:ea typeface="PT Sans"/>
                  <a:cs typeface="PT Sans"/>
                  <a:sym typeface="PT Sans"/>
                </a:rPr>
                <a:t>+7 499 110 02 66</a:t>
              </a:r>
              <a:endParaRPr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</p:grpSp>
      <p:grpSp>
        <p:nvGrpSpPr>
          <p:cNvPr id="1083" name="Google Shape;1083;p50"/>
          <p:cNvGrpSpPr/>
          <p:nvPr/>
        </p:nvGrpSpPr>
        <p:grpSpPr>
          <a:xfrm>
            <a:off x="972976" y="522821"/>
            <a:ext cx="7168682" cy="4073132"/>
            <a:chOff x="972976" y="522821"/>
            <a:chExt cx="7168682" cy="4073132"/>
          </a:xfrm>
        </p:grpSpPr>
        <p:grpSp>
          <p:nvGrpSpPr>
            <p:cNvPr id="1084" name="Google Shape;1084;p50"/>
            <p:cNvGrpSpPr/>
            <p:nvPr/>
          </p:nvGrpSpPr>
          <p:grpSpPr>
            <a:xfrm>
              <a:off x="7234250" y="607419"/>
              <a:ext cx="193200" cy="193200"/>
              <a:chOff x="5095775" y="1072950"/>
              <a:chExt cx="193200" cy="193200"/>
            </a:xfrm>
          </p:grpSpPr>
          <p:cxnSp>
            <p:nvCxnSpPr>
              <p:cNvPr id="1085" name="Google Shape;1085;p50"/>
              <p:cNvCxnSpPr/>
              <p:nvPr/>
            </p:nvCxnSpPr>
            <p:spPr>
              <a:xfrm>
                <a:off x="5192375" y="1072950"/>
                <a:ext cx="0" cy="193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50"/>
              <p:cNvCxnSpPr/>
              <p:nvPr/>
            </p:nvCxnSpPr>
            <p:spPr>
              <a:xfrm rot="10800000">
                <a:off x="5192375" y="1072950"/>
                <a:ext cx="0" cy="193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87" name="Google Shape;1087;p50"/>
            <p:cNvGrpSpPr/>
            <p:nvPr/>
          </p:nvGrpSpPr>
          <p:grpSpPr>
            <a:xfrm>
              <a:off x="7839261" y="4293556"/>
              <a:ext cx="302397" cy="302397"/>
              <a:chOff x="5095775" y="1072950"/>
              <a:chExt cx="193200" cy="193200"/>
            </a:xfrm>
          </p:grpSpPr>
          <p:cxnSp>
            <p:nvCxnSpPr>
              <p:cNvPr id="1088" name="Google Shape;1088;p50"/>
              <p:cNvCxnSpPr/>
              <p:nvPr/>
            </p:nvCxnSpPr>
            <p:spPr>
              <a:xfrm>
                <a:off x="5192375" y="1072950"/>
                <a:ext cx="0" cy="193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50"/>
              <p:cNvCxnSpPr/>
              <p:nvPr/>
            </p:nvCxnSpPr>
            <p:spPr>
              <a:xfrm rot="10800000">
                <a:off x="5192375" y="1072950"/>
                <a:ext cx="0" cy="193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90" name="Google Shape;1090;p50"/>
            <p:cNvGrpSpPr/>
            <p:nvPr/>
          </p:nvGrpSpPr>
          <p:grpSpPr>
            <a:xfrm>
              <a:off x="972976" y="522821"/>
              <a:ext cx="151372" cy="151372"/>
              <a:chOff x="5095775" y="1072950"/>
              <a:chExt cx="193200" cy="193200"/>
            </a:xfrm>
          </p:grpSpPr>
          <p:cxnSp>
            <p:nvCxnSpPr>
              <p:cNvPr id="1091" name="Google Shape;1091;p50"/>
              <p:cNvCxnSpPr/>
              <p:nvPr/>
            </p:nvCxnSpPr>
            <p:spPr>
              <a:xfrm>
                <a:off x="5192375" y="1072950"/>
                <a:ext cx="0" cy="193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2" name="Google Shape;1092;p50"/>
              <p:cNvCxnSpPr/>
              <p:nvPr/>
            </p:nvCxnSpPr>
            <p:spPr>
              <a:xfrm rot="10800000">
                <a:off x="5192375" y="1072950"/>
                <a:ext cx="0" cy="193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3" name="Google Shape;1093;p50"/>
          <p:cNvSpPr txBox="1"/>
          <p:nvPr/>
        </p:nvSpPr>
        <p:spPr>
          <a:xfrm>
            <a:off x="1139050" y="4109125"/>
            <a:ext cx="36933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9200AA"/>
                </a:solidFill>
                <a:latin typeface="PT Sans"/>
                <a:ea typeface="PT Sans"/>
                <a:cs typeface="PT Sans"/>
                <a:sym typeface="PT Sans"/>
              </a:rPr>
              <a:t>Здоровье ваших сотрудников в наших руках!</a:t>
            </a:r>
            <a:endParaRPr sz="2000" b="1" dirty="0">
              <a:solidFill>
                <a:srgbClr val="9200AA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094" name="Google Shape;1094;p50"/>
          <p:cNvSpPr txBox="1">
            <a:spLocks noGrp="1"/>
          </p:cNvSpPr>
          <p:nvPr>
            <p:ph type="sldNum" idx="12"/>
          </p:nvPr>
        </p:nvSpPr>
        <p:spPr>
          <a:xfrm>
            <a:off x="8472452" y="4663225"/>
            <a:ext cx="379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solidFill>
                  <a:srgbClr val="9200AA"/>
                </a:solidFill>
                <a:latin typeface="PT Sans"/>
                <a:ea typeface="PT Sans"/>
                <a:cs typeface="PT Sans"/>
                <a:sym typeface="PT Sans"/>
              </a:rPr>
              <a:t>15</a:t>
            </a:fld>
            <a:endParaRPr>
              <a:solidFill>
                <a:srgbClr val="9200AA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46"/>
          <p:cNvSpPr/>
          <p:nvPr/>
        </p:nvSpPr>
        <p:spPr>
          <a:xfrm rot="5400000">
            <a:off x="-2356775" y="2288825"/>
            <a:ext cx="5211300" cy="497700"/>
          </a:xfrm>
          <a:prstGeom prst="triangle">
            <a:avLst>
              <a:gd name="adj" fmla="val 21311"/>
            </a:avLst>
          </a:prstGeom>
          <a:solidFill>
            <a:srgbClr val="619CA0"/>
          </a:solidFill>
          <a:ln>
            <a:noFill/>
          </a:ln>
          <a:effectLst>
            <a:outerShdw blurRad="314325" dist="19050" dir="1560000" algn="bl" rotWithShape="0">
              <a:srgbClr val="2C7E83">
                <a:alpha val="5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6" name="Google Shape;926;p46"/>
          <p:cNvGrpSpPr/>
          <p:nvPr/>
        </p:nvGrpSpPr>
        <p:grpSpPr>
          <a:xfrm>
            <a:off x="5200" y="17500"/>
            <a:ext cx="9183500" cy="5183000"/>
            <a:chOff x="5200" y="17500"/>
            <a:chExt cx="9183500" cy="5183000"/>
          </a:xfrm>
        </p:grpSpPr>
        <p:sp>
          <p:nvSpPr>
            <p:cNvPr id="927" name="Google Shape;927;p46"/>
            <p:cNvSpPr/>
            <p:nvPr/>
          </p:nvSpPr>
          <p:spPr>
            <a:xfrm>
              <a:off x="8741625" y="281150"/>
              <a:ext cx="434625" cy="4893525"/>
            </a:xfrm>
            <a:custGeom>
              <a:avLst/>
              <a:gdLst/>
              <a:ahLst/>
              <a:cxnLst/>
              <a:rect l="l" t="t" r="r" b="b"/>
              <a:pathLst>
                <a:path w="17385" h="195741" extrusionOk="0">
                  <a:moveTo>
                    <a:pt x="17385" y="0"/>
                  </a:moveTo>
                  <a:lnTo>
                    <a:pt x="0" y="27406"/>
                  </a:lnTo>
                  <a:lnTo>
                    <a:pt x="10401" y="195741"/>
                  </a:lnTo>
                </a:path>
              </a:pathLst>
            </a:custGeom>
            <a:noFill/>
            <a:ln w="19050" cap="flat" cmpd="sng">
              <a:solidFill>
                <a:srgbClr val="9200AA"/>
              </a:solidFill>
              <a:prstDash val="dot"/>
              <a:round/>
              <a:headEnd type="none" w="med" len="med"/>
              <a:tailEnd type="none" w="med" len="med"/>
            </a:ln>
          </p:spPr>
        </p:sp>
        <p:sp>
          <p:nvSpPr>
            <p:cNvPr id="928" name="Google Shape;928;p46"/>
            <p:cNvSpPr/>
            <p:nvPr/>
          </p:nvSpPr>
          <p:spPr>
            <a:xfrm>
              <a:off x="8658750" y="17500"/>
              <a:ext cx="529950" cy="4867074"/>
            </a:xfrm>
            <a:custGeom>
              <a:avLst/>
              <a:gdLst/>
              <a:ahLst/>
              <a:cxnLst/>
              <a:rect l="l" t="t" r="r" b="b"/>
              <a:pathLst>
                <a:path w="21198" h="173731" extrusionOk="0">
                  <a:moveTo>
                    <a:pt x="19951" y="173731"/>
                  </a:moveTo>
                  <a:lnTo>
                    <a:pt x="0" y="125600"/>
                  </a:lnTo>
                  <a:lnTo>
                    <a:pt x="21198" y="0"/>
                  </a:lnTo>
                </a:path>
              </a:pathLst>
            </a:custGeom>
            <a:noFill/>
            <a:ln w="28575" cap="flat" cmpd="sng">
              <a:solidFill>
                <a:srgbClr val="2C7E8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29" name="Google Shape;929;p46"/>
            <p:cNvSpPr/>
            <p:nvPr/>
          </p:nvSpPr>
          <p:spPr>
            <a:xfrm>
              <a:off x="5200" y="333250"/>
              <a:ext cx="529950" cy="4867250"/>
            </a:xfrm>
            <a:custGeom>
              <a:avLst/>
              <a:gdLst/>
              <a:ahLst/>
              <a:cxnLst/>
              <a:rect l="l" t="t" r="r" b="b"/>
              <a:pathLst>
                <a:path w="21198" h="194690" extrusionOk="0">
                  <a:moveTo>
                    <a:pt x="0" y="0"/>
                  </a:moveTo>
                  <a:lnTo>
                    <a:pt x="21198" y="78555"/>
                  </a:lnTo>
                  <a:lnTo>
                    <a:pt x="2744" y="194690"/>
                  </a:lnTo>
                </a:path>
              </a:pathLst>
            </a:custGeom>
            <a:noFill/>
            <a:ln w="19050" cap="flat" cmpd="sng">
              <a:solidFill>
                <a:srgbClr val="9200AA"/>
              </a:solidFill>
              <a:prstDash val="dot"/>
              <a:round/>
              <a:headEnd type="none" w="med" len="med"/>
              <a:tailEnd type="none" w="med" len="med"/>
            </a:ln>
          </p:spPr>
        </p:sp>
      </p:grpSp>
      <p:sp>
        <p:nvSpPr>
          <p:cNvPr id="930" name="Google Shape;930;p46"/>
          <p:cNvSpPr/>
          <p:nvPr/>
        </p:nvSpPr>
        <p:spPr>
          <a:xfrm>
            <a:off x="1279250" y="362017"/>
            <a:ext cx="5955463" cy="1020009"/>
          </a:xfrm>
          <a:prstGeom prst="roundRect">
            <a:avLst>
              <a:gd name="adj" fmla="val 14035"/>
            </a:avLst>
          </a:prstGeom>
          <a:solidFill>
            <a:schemeClr val="lt1"/>
          </a:solidFill>
          <a:ln>
            <a:noFill/>
          </a:ln>
          <a:effectLst>
            <a:outerShdw blurRad="471488" algn="bl" rotWithShape="0">
              <a:srgbClr val="5F006E">
                <a:alpha val="50000"/>
              </a:srgbClr>
            </a:outerShdw>
          </a:effectLst>
        </p:spPr>
        <p:txBody>
          <a:bodyPr spcFirstLastPara="1" wrap="square" lIns="180000" tIns="91425" rIns="91425" bIns="91425" anchor="ctr" anchorCtr="0">
            <a:noAutofit/>
          </a:bodyPr>
          <a:lstStyle/>
          <a:p>
            <a:pPr lvl="0"/>
            <a:r>
              <a:rPr lang="ru-RU" b="1" dirty="0">
                <a:solidFill>
                  <a:srgbClr val="7030A0"/>
                </a:solidFill>
              </a:rPr>
              <a:t>Нормативная и правовая база, на основе которой определяется список работников, которые в обязательном порядке должны проходить медосмотр</a:t>
            </a:r>
            <a:endParaRPr lang="ru-RU" b="1" dirty="0">
              <a:solidFill>
                <a:srgbClr val="7030A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931" name="Google Shape;93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1750" y="349500"/>
            <a:ext cx="1043976" cy="2419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2" name="Google Shape;932;p46"/>
          <p:cNvGrpSpPr/>
          <p:nvPr/>
        </p:nvGrpSpPr>
        <p:grpSpPr>
          <a:xfrm>
            <a:off x="288825" y="231825"/>
            <a:ext cx="8683800" cy="4681525"/>
            <a:chOff x="288825" y="231825"/>
            <a:chExt cx="8683800" cy="4681525"/>
          </a:xfrm>
        </p:grpSpPr>
        <p:sp>
          <p:nvSpPr>
            <p:cNvPr id="933" name="Google Shape;933;p46"/>
            <p:cNvSpPr/>
            <p:nvPr/>
          </p:nvSpPr>
          <p:spPr>
            <a:xfrm>
              <a:off x="288825" y="231825"/>
              <a:ext cx="62400" cy="62400"/>
            </a:xfrm>
            <a:prstGeom prst="ellipse">
              <a:avLst/>
            </a:prstGeom>
            <a:solidFill>
              <a:srgbClr val="920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6"/>
            <p:cNvSpPr/>
            <p:nvPr/>
          </p:nvSpPr>
          <p:spPr>
            <a:xfrm>
              <a:off x="7522100" y="4880050"/>
              <a:ext cx="33300" cy="33300"/>
            </a:xfrm>
            <a:prstGeom prst="ellipse">
              <a:avLst/>
            </a:prstGeom>
            <a:solidFill>
              <a:srgbClr val="920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6"/>
            <p:cNvSpPr/>
            <p:nvPr/>
          </p:nvSpPr>
          <p:spPr>
            <a:xfrm>
              <a:off x="8649950" y="4224500"/>
              <a:ext cx="62400" cy="62400"/>
            </a:xfrm>
            <a:prstGeom prst="ellipse">
              <a:avLst/>
            </a:prstGeom>
            <a:solidFill>
              <a:srgbClr val="920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6"/>
            <p:cNvSpPr/>
            <p:nvPr/>
          </p:nvSpPr>
          <p:spPr>
            <a:xfrm>
              <a:off x="7006925" y="319700"/>
              <a:ext cx="33300" cy="33300"/>
            </a:xfrm>
            <a:prstGeom prst="ellipse">
              <a:avLst/>
            </a:prstGeom>
            <a:solidFill>
              <a:srgbClr val="920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6"/>
            <p:cNvSpPr/>
            <p:nvPr/>
          </p:nvSpPr>
          <p:spPr>
            <a:xfrm>
              <a:off x="8939325" y="1828550"/>
              <a:ext cx="33300" cy="33300"/>
            </a:xfrm>
            <a:prstGeom prst="ellipse">
              <a:avLst/>
            </a:prstGeom>
            <a:solidFill>
              <a:srgbClr val="920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" name="Google Shape;940;p46"/>
          <p:cNvGrpSpPr/>
          <p:nvPr/>
        </p:nvGrpSpPr>
        <p:grpSpPr>
          <a:xfrm>
            <a:off x="486300" y="294221"/>
            <a:ext cx="7960121" cy="4557323"/>
            <a:chOff x="486300" y="294221"/>
            <a:chExt cx="7960121" cy="4557323"/>
          </a:xfrm>
        </p:grpSpPr>
        <p:grpSp>
          <p:nvGrpSpPr>
            <p:cNvPr id="941" name="Google Shape;941;p46"/>
            <p:cNvGrpSpPr/>
            <p:nvPr/>
          </p:nvGrpSpPr>
          <p:grpSpPr>
            <a:xfrm>
              <a:off x="486300" y="4658344"/>
              <a:ext cx="193200" cy="193200"/>
              <a:chOff x="4486175" y="1149150"/>
              <a:chExt cx="193200" cy="193200"/>
            </a:xfrm>
          </p:grpSpPr>
          <p:cxnSp>
            <p:nvCxnSpPr>
              <p:cNvPr id="942" name="Google Shape;942;p46"/>
              <p:cNvCxnSpPr/>
              <p:nvPr/>
            </p:nvCxnSpPr>
            <p:spPr>
              <a:xfrm>
                <a:off x="4582775" y="1149150"/>
                <a:ext cx="0" cy="193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3" name="Google Shape;943;p46"/>
              <p:cNvCxnSpPr/>
              <p:nvPr/>
            </p:nvCxnSpPr>
            <p:spPr>
              <a:xfrm rot="10800000">
                <a:off x="4582775" y="1149150"/>
                <a:ext cx="0" cy="193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47" name="Google Shape;947;p46"/>
            <p:cNvGrpSpPr/>
            <p:nvPr/>
          </p:nvGrpSpPr>
          <p:grpSpPr>
            <a:xfrm>
              <a:off x="8221502" y="4523401"/>
              <a:ext cx="224919" cy="224919"/>
              <a:chOff x="5339987" y="1219797"/>
              <a:chExt cx="143700" cy="143700"/>
            </a:xfrm>
          </p:grpSpPr>
          <p:cxnSp>
            <p:nvCxnSpPr>
              <p:cNvPr id="948" name="Google Shape;948;p46"/>
              <p:cNvCxnSpPr/>
              <p:nvPr/>
            </p:nvCxnSpPr>
            <p:spPr>
              <a:xfrm>
                <a:off x="5411847" y="1219797"/>
                <a:ext cx="0" cy="143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9" name="Google Shape;949;p46"/>
              <p:cNvCxnSpPr/>
              <p:nvPr/>
            </p:nvCxnSpPr>
            <p:spPr>
              <a:xfrm rot="10800000">
                <a:off x="5411837" y="1219807"/>
                <a:ext cx="0" cy="143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50" name="Google Shape;950;p46"/>
            <p:cNvGrpSpPr/>
            <p:nvPr/>
          </p:nvGrpSpPr>
          <p:grpSpPr>
            <a:xfrm>
              <a:off x="972976" y="294221"/>
              <a:ext cx="151372" cy="151372"/>
              <a:chOff x="5095775" y="781182"/>
              <a:chExt cx="193200" cy="193200"/>
            </a:xfrm>
          </p:grpSpPr>
          <p:cxnSp>
            <p:nvCxnSpPr>
              <p:cNvPr id="951" name="Google Shape;951;p46"/>
              <p:cNvCxnSpPr/>
              <p:nvPr/>
            </p:nvCxnSpPr>
            <p:spPr>
              <a:xfrm>
                <a:off x="5192375" y="781182"/>
                <a:ext cx="0" cy="193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2" name="Google Shape;952;p46"/>
              <p:cNvCxnSpPr/>
              <p:nvPr/>
            </p:nvCxnSpPr>
            <p:spPr>
              <a:xfrm rot="10800000">
                <a:off x="5192375" y="781182"/>
                <a:ext cx="0" cy="193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959" name="Google Shape;959;p46"/>
          <p:cNvSpPr txBox="1">
            <a:spLocks noGrp="1"/>
          </p:cNvSpPr>
          <p:nvPr>
            <p:ph type="sldNum" idx="12"/>
          </p:nvPr>
        </p:nvSpPr>
        <p:spPr>
          <a:xfrm>
            <a:off x="8472452" y="4663225"/>
            <a:ext cx="379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solidFill>
                  <a:srgbClr val="9200AA"/>
                </a:solidFill>
                <a:latin typeface="PT Sans"/>
                <a:ea typeface="PT Sans"/>
                <a:cs typeface="PT Sans"/>
                <a:sym typeface="PT Sans"/>
              </a:rPr>
              <a:t>2</a:t>
            </a:fld>
            <a:endParaRPr>
              <a:solidFill>
                <a:srgbClr val="9200AA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72150" y="1635245"/>
            <a:ext cx="6112525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+mn-lt"/>
              </a:rPr>
              <a:t>С </a:t>
            </a:r>
            <a:r>
              <a:rPr lang="ru-RU" sz="1100" dirty="0">
                <a:latin typeface="+mn-lt"/>
              </a:rPr>
              <a:t>01.04.2021 </a:t>
            </a:r>
            <a:r>
              <a:rPr lang="ru-RU" sz="1100" dirty="0" smtClean="0">
                <a:latin typeface="+mn-lt"/>
              </a:rPr>
              <a:t>применяют перечень вредных производственных факторов и список соответствующих работ, утвержденный</a:t>
            </a:r>
          </a:p>
          <a:p>
            <a:endParaRPr lang="ru-RU" sz="1100" dirty="0" smtClean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smtClean="0">
                <a:latin typeface="+mn-lt"/>
              </a:rPr>
              <a:t>1 </a:t>
            </a:r>
            <a:r>
              <a:rPr lang="ru-RU" sz="1100" b="1" dirty="0">
                <a:latin typeface="+mn-lt"/>
              </a:rPr>
              <a:t>Приказ Минтруда России / Минздрава России № 988н/1420н от 31 декабря 2020 г</a:t>
            </a:r>
            <a:r>
              <a:rPr lang="ru-RU" sz="1100" b="1" dirty="0" smtClean="0">
                <a:latin typeface="+mn-lt"/>
              </a:rPr>
              <a:t>. </a:t>
            </a:r>
            <a:r>
              <a:rPr lang="ru-RU" sz="1100" b="1" i="1" dirty="0" smtClean="0">
                <a:latin typeface="+mn-lt"/>
              </a:rPr>
              <a:t>«</a:t>
            </a:r>
            <a:r>
              <a:rPr lang="ru-RU" sz="1100" i="1" dirty="0" smtClean="0">
                <a:latin typeface="+mn-lt"/>
              </a:rPr>
              <a:t>Об </a:t>
            </a:r>
            <a:r>
              <a:rPr lang="ru-RU" sz="1100" i="1" dirty="0">
                <a:latin typeface="+mn-lt"/>
              </a:rPr>
              <a:t>утверждении перечня вредных и (или) опасных производственных факторов и работ, при выполнении которых проводятся обязательные предварительные медицинские осмотры при поступлении на работу и периодические медицинские </a:t>
            </a:r>
            <a:r>
              <a:rPr lang="ru-RU" sz="1100" i="1" dirty="0" smtClean="0">
                <a:latin typeface="+mn-lt"/>
              </a:rPr>
              <a:t>осмотры»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 smtClean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>
                <a:latin typeface="+mn-lt"/>
              </a:rPr>
              <a:t> Приказ Минздрава России № 29н от 28.01.2021 </a:t>
            </a:r>
            <a:r>
              <a:rPr lang="ru-RU" sz="1100" i="1" dirty="0">
                <a:latin typeface="+mn-lt"/>
              </a:rPr>
              <a:t>«Об утверждении Порядка проведения обязательных предварительных и периодических медицинских осмотров работников, предусмотренных частью четвертой статьи 213 Трудового кодекса Российской Федерации, перечня медицинских противопоказаний к осуществлению работ с вредными и (или) опасными производственными факторами, а также работам, при выполнении которых проводятся обязательные предварительные и периодические медицинские осмотры»</a:t>
            </a:r>
          </a:p>
          <a:p>
            <a:endParaRPr lang="ru-RU" sz="12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27"/>
          <p:cNvGrpSpPr/>
          <p:nvPr/>
        </p:nvGrpSpPr>
        <p:grpSpPr>
          <a:xfrm>
            <a:off x="73800" y="-17800"/>
            <a:ext cx="9114946" cy="5218300"/>
            <a:chOff x="73800" y="-17800"/>
            <a:chExt cx="9114946" cy="5218300"/>
          </a:xfrm>
        </p:grpSpPr>
        <p:sp>
          <p:nvSpPr>
            <p:cNvPr id="149" name="Google Shape;149;p27"/>
            <p:cNvSpPr/>
            <p:nvPr/>
          </p:nvSpPr>
          <p:spPr>
            <a:xfrm>
              <a:off x="8122625" y="650"/>
              <a:ext cx="978443" cy="5174200"/>
            </a:xfrm>
            <a:custGeom>
              <a:avLst/>
              <a:gdLst/>
              <a:ahLst/>
              <a:cxnLst/>
              <a:rect l="l" t="t" r="r" b="b"/>
              <a:pathLst>
                <a:path w="47001" h="206968" extrusionOk="0">
                  <a:moveTo>
                    <a:pt x="47001" y="0"/>
                  </a:moveTo>
                  <a:lnTo>
                    <a:pt x="0" y="49060"/>
                  </a:lnTo>
                  <a:lnTo>
                    <a:pt x="43731" y="206968"/>
                  </a:lnTo>
                </a:path>
              </a:pathLst>
            </a:custGeom>
            <a:noFill/>
            <a:ln w="19050" cap="flat" cmpd="sng">
              <a:solidFill>
                <a:srgbClr val="9200AA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0" name="Google Shape;150;p27"/>
            <p:cNvSpPr/>
            <p:nvPr/>
          </p:nvSpPr>
          <p:spPr>
            <a:xfrm>
              <a:off x="8246421" y="17500"/>
              <a:ext cx="942325" cy="5143500"/>
            </a:xfrm>
            <a:custGeom>
              <a:avLst/>
              <a:gdLst/>
              <a:ahLst/>
              <a:cxnLst/>
              <a:rect l="l" t="t" r="r" b="b"/>
              <a:pathLst>
                <a:path w="45266" h="205740" extrusionOk="0">
                  <a:moveTo>
                    <a:pt x="45017" y="205740"/>
                  </a:moveTo>
                  <a:lnTo>
                    <a:pt x="0" y="25836"/>
                  </a:lnTo>
                  <a:lnTo>
                    <a:pt x="45266" y="0"/>
                  </a:lnTo>
                </a:path>
              </a:pathLst>
            </a:custGeom>
            <a:noFill/>
            <a:ln w="19050" cap="flat" cmpd="sng">
              <a:solidFill>
                <a:srgbClr val="2C7E83"/>
              </a:solidFill>
              <a:prstDash val="dot"/>
              <a:round/>
              <a:headEnd type="none" w="med" len="med"/>
              <a:tailEnd type="none" w="med" len="med"/>
            </a:ln>
          </p:spPr>
        </p:sp>
        <p:sp>
          <p:nvSpPr>
            <p:cNvPr id="151" name="Google Shape;151;p27"/>
            <p:cNvSpPr/>
            <p:nvPr/>
          </p:nvSpPr>
          <p:spPr>
            <a:xfrm>
              <a:off x="73800" y="-17800"/>
              <a:ext cx="517477" cy="5218300"/>
            </a:xfrm>
            <a:custGeom>
              <a:avLst/>
              <a:gdLst/>
              <a:ahLst/>
              <a:cxnLst/>
              <a:rect l="l" t="t" r="r" b="b"/>
              <a:pathLst>
                <a:path w="27416" h="208732" extrusionOk="0">
                  <a:moveTo>
                    <a:pt x="1746" y="0"/>
                  </a:moveTo>
                  <a:lnTo>
                    <a:pt x="27416" y="67145"/>
                  </a:lnTo>
                  <a:lnTo>
                    <a:pt x="0" y="208732"/>
                  </a:lnTo>
                </a:path>
              </a:pathLst>
            </a:custGeom>
            <a:noFill/>
            <a:ln w="19050" cap="flat" cmpd="sng">
              <a:solidFill>
                <a:srgbClr val="9200AA"/>
              </a:solidFill>
              <a:prstDash val="dot"/>
              <a:round/>
              <a:headEnd type="none" w="med" len="med"/>
              <a:tailEnd type="none" w="med" len="med"/>
            </a:ln>
          </p:spPr>
        </p:sp>
      </p:grpSp>
      <p:sp>
        <p:nvSpPr>
          <p:cNvPr id="152" name="Google Shape;152;p27"/>
          <p:cNvSpPr/>
          <p:nvPr/>
        </p:nvSpPr>
        <p:spPr>
          <a:xfrm>
            <a:off x="-32175" y="39100"/>
            <a:ext cx="667475" cy="4694625"/>
          </a:xfrm>
          <a:custGeom>
            <a:avLst/>
            <a:gdLst/>
            <a:ahLst/>
            <a:cxnLst/>
            <a:rect l="l" t="t" r="r" b="b"/>
            <a:pathLst>
              <a:path w="26699" h="187785" extrusionOk="0">
                <a:moveTo>
                  <a:pt x="0" y="0"/>
                </a:moveTo>
                <a:lnTo>
                  <a:pt x="26699" y="117155"/>
                </a:lnTo>
                <a:lnTo>
                  <a:pt x="748" y="187785"/>
                </a:lnTo>
              </a:path>
            </a:pathLst>
          </a:custGeom>
          <a:noFill/>
          <a:ln w="19050" cap="flat" cmpd="sng">
            <a:solidFill>
              <a:srgbClr val="2C7E83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53" name="Google Shape;153;p27"/>
          <p:cNvGrpSpPr/>
          <p:nvPr/>
        </p:nvGrpSpPr>
        <p:grpSpPr>
          <a:xfrm>
            <a:off x="486300" y="294221"/>
            <a:ext cx="7960121" cy="4557323"/>
            <a:chOff x="486300" y="294221"/>
            <a:chExt cx="7960121" cy="4557323"/>
          </a:xfrm>
        </p:grpSpPr>
        <p:grpSp>
          <p:nvGrpSpPr>
            <p:cNvPr id="154" name="Google Shape;154;p27"/>
            <p:cNvGrpSpPr/>
            <p:nvPr/>
          </p:nvGrpSpPr>
          <p:grpSpPr>
            <a:xfrm>
              <a:off x="486300" y="4658344"/>
              <a:ext cx="193200" cy="193200"/>
              <a:chOff x="4486175" y="1149150"/>
              <a:chExt cx="193200" cy="193200"/>
            </a:xfrm>
          </p:grpSpPr>
          <p:cxnSp>
            <p:nvCxnSpPr>
              <p:cNvPr id="155" name="Google Shape;155;p27"/>
              <p:cNvCxnSpPr/>
              <p:nvPr/>
            </p:nvCxnSpPr>
            <p:spPr>
              <a:xfrm>
                <a:off x="4582775" y="1149150"/>
                <a:ext cx="0" cy="193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27"/>
              <p:cNvCxnSpPr/>
              <p:nvPr/>
            </p:nvCxnSpPr>
            <p:spPr>
              <a:xfrm rot="10800000">
                <a:off x="4582775" y="1149150"/>
                <a:ext cx="0" cy="193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7" name="Google Shape;157;p27"/>
            <p:cNvGrpSpPr/>
            <p:nvPr/>
          </p:nvGrpSpPr>
          <p:grpSpPr>
            <a:xfrm>
              <a:off x="7234250" y="607419"/>
              <a:ext cx="193200" cy="193200"/>
              <a:chOff x="5095775" y="1072950"/>
              <a:chExt cx="193200" cy="193200"/>
            </a:xfrm>
          </p:grpSpPr>
          <p:cxnSp>
            <p:nvCxnSpPr>
              <p:cNvPr id="158" name="Google Shape;158;p27"/>
              <p:cNvCxnSpPr/>
              <p:nvPr/>
            </p:nvCxnSpPr>
            <p:spPr>
              <a:xfrm>
                <a:off x="5192375" y="1072950"/>
                <a:ext cx="0" cy="193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27"/>
              <p:cNvCxnSpPr/>
              <p:nvPr/>
            </p:nvCxnSpPr>
            <p:spPr>
              <a:xfrm rot="10800000">
                <a:off x="5192375" y="1072950"/>
                <a:ext cx="0" cy="193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0" name="Google Shape;160;p27"/>
            <p:cNvGrpSpPr/>
            <p:nvPr/>
          </p:nvGrpSpPr>
          <p:grpSpPr>
            <a:xfrm>
              <a:off x="8221502" y="4523401"/>
              <a:ext cx="224919" cy="224919"/>
              <a:chOff x="5339987" y="1219797"/>
              <a:chExt cx="143700" cy="143700"/>
            </a:xfrm>
          </p:grpSpPr>
          <p:cxnSp>
            <p:nvCxnSpPr>
              <p:cNvPr id="161" name="Google Shape;161;p27"/>
              <p:cNvCxnSpPr/>
              <p:nvPr/>
            </p:nvCxnSpPr>
            <p:spPr>
              <a:xfrm>
                <a:off x="5411847" y="1219797"/>
                <a:ext cx="0" cy="143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27"/>
              <p:cNvCxnSpPr/>
              <p:nvPr/>
            </p:nvCxnSpPr>
            <p:spPr>
              <a:xfrm rot="10800000">
                <a:off x="5411837" y="1219807"/>
                <a:ext cx="0" cy="143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3" name="Google Shape;163;p27"/>
            <p:cNvGrpSpPr/>
            <p:nvPr/>
          </p:nvGrpSpPr>
          <p:grpSpPr>
            <a:xfrm>
              <a:off x="972976" y="294221"/>
              <a:ext cx="151372" cy="151372"/>
              <a:chOff x="5095775" y="781182"/>
              <a:chExt cx="193200" cy="193200"/>
            </a:xfrm>
          </p:grpSpPr>
          <p:cxnSp>
            <p:nvCxnSpPr>
              <p:cNvPr id="164" name="Google Shape;164;p27"/>
              <p:cNvCxnSpPr/>
              <p:nvPr/>
            </p:nvCxnSpPr>
            <p:spPr>
              <a:xfrm>
                <a:off x="5192375" y="781182"/>
                <a:ext cx="0" cy="193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27"/>
              <p:cNvCxnSpPr/>
              <p:nvPr/>
            </p:nvCxnSpPr>
            <p:spPr>
              <a:xfrm rot="10800000">
                <a:off x="5192375" y="781182"/>
                <a:ext cx="0" cy="193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166" name="Google Shape;16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0690" y="47043"/>
            <a:ext cx="1066541" cy="24717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7"/>
          <p:cNvSpPr/>
          <p:nvPr/>
        </p:nvSpPr>
        <p:spPr>
          <a:xfrm>
            <a:off x="1324717" y="940904"/>
            <a:ext cx="6195891" cy="340580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400050" algn="bl" rotWithShape="0">
              <a:srgbClr val="5F006E">
                <a:alpha val="7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0" name="Google Shape;170;p27"/>
          <p:cNvSpPr txBox="1">
            <a:spLocks noGrp="1"/>
          </p:cNvSpPr>
          <p:nvPr>
            <p:ph type="sldNum" idx="12"/>
          </p:nvPr>
        </p:nvSpPr>
        <p:spPr>
          <a:xfrm>
            <a:off x="8472452" y="4663225"/>
            <a:ext cx="379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solidFill>
                  <a:srgbClr val="9200AA"/>
                </a:solidFill>
                <a:latin typeface="PT Sans"/>
                <a:ea typeface="PT Sans"/>
                <a:cs typeface="PT Sans"/>
                <a:sym typeface="PT Sans"/>
              </a:rPr>
              <a:t>3</a:t>
            </a:fld>
            <a:endParaRPr>
              <a:solidFill>
                <a:srgbClr val="9200AA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25" name="Рисунок 24"/>
          <p:cNvPicPr/>
          <p:nvPr/>
        </p:nvPicPr>
        <p:blipFill rotWithShape="1">
          <a:blip r:embed="rId4"/>
          <a:srcRect t="1693" b="1571"/>
          <a:stretch/>
        </p:blipFill>
        <p:spPr>
          <a:xfrm>
            <a:off x="1302705" y="940904"/>
            <a:ext cx="6310669" cy="340580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434470" y="4147930"/>
            <a:ext cx="178904" cy="205409"/>
          </a:xfrm>
          <a:prstGeom prst="rect">
            <a:avLst/>
          </a:prstGeom>
          <a:solidFill>
            <a:srgbClr val="E9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9"/>
          <p:cNvSpPr/>
          <p:nvPr/>
        </p:nvSpPr>
        <p:spPr>
          <a:xfrm rot="5400000">
            <a:off x="-2356775" y="2288825"/>
            <a:ext cx="5211300" cy="497700"/>
          </a:xfrm>
          <a:prstGeom prst="triangle">
            <a:avLst>
              <a:gd name="adj" fmla="val 21311"/>
            </a:avLst>
          </a:prstGeom>
          <a:solidFill>
            <a:srgbClr val="619CA0"/>
          </a:solidFill>
          <a:ln>
            <a:noFill/>
          </a:ln>
          <a:effectLst>
            <a:outerShdw blurRad="314325" dist="19050" dir="1560000" algn="bl" rotWithShape="0">
              <a:srgbClr val="2C7E83">
                <a:alpha val="5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2" name="Google Shape;62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1750" y="349500"/>
            <a:ext cx="1043976" cy="241987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39"/>
          <p:cNvSpPr txBox="1">
            <a:spLocks noGrp="1"/>
          </p:cNvSpPr>
          <p:nvPr>
            <p:ph type="sldNum" idx="12"/>
          </p:nvPr>
        </p:nvSpPr>
        <p:spPr>
          <a:xfrm>
            <a:off x="8472452" y="4663225"/>
            <a:ext cx="379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solidFill>
                  <a:srgbClr val="9200AA"/>
                </a:solidFill>
                <a:latin typeface="PT Sans"/>
                <a:ea typeface="PT Sans"/>
                <a:cs typeface="PT Sans"/>
                <a:sym typeface="PT Sans"/>
              </a:rPr>
              <a:t>4</a:t>
            </a:fld>
            <a:endParaRPr>
              <a:solidFill>
                <a:srgbClr val="9200AA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83" y="1043649"/>
            <a:ext cx="7060108" cy="3971311"/>
          </a:xfrm>
          <a:prstGeom prst="rect">
            <a:avLst/>
          </a:prstGeom>
        </p:spPr>
      </p:pic>
      <p:sp>
        <p:nvSpPr>
          <p:cNvPr id="33" name="Google Shape;265;p30"/>
          <p:cNvSpPr/>
          <p:nvPr/>
        </p:nvSpPr>
        <p:spPr>
          <a:xfrm>
            <a:off x="967449" y="81381"/>
            <a:ext cx="6543777" cy="833818"/>
          </a:xfrm>
          <a:prstGeom prst="roundRect">
            <a:avLst>
              <a:gd name="adj" fmla="val 6149"/>
            </a:avLst>
          </a:prstGeom>
          <a:gradFill>
            <a:gsLst>
              <a:gs pos="0">
                <a:srgbClr val="A35DAF"/>
              </a:gs>
              <a:gs pos="100000">
                <a:srgbClr val="AF7AB7"/>
              </a:gs>
            </a:gsLst>
            <a:lin ang="8100019" scaled="0"/>
          </a:gradFill>
          <a:ln>
            <a:noFill/>
          </a:ln>
          <a:effectLst>
            <a:outerShdw blurRad="185738" dist="123825" dir="2160000" algn="bl" rotWithShape="0">
              <a:srgbClr val="20124D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lt1"/>
              </a:buClr>
              <a:buSzPts val="1100"/>
            </a:pPr>
            <a:r>
              <a:rPr lang="ru-RU" dirty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Прежде чем коснуться самых важных вопросов по формированию перечней работников, рассмотрим схематично алгоритм организации предварительного </a:t>
            </a:r>
            <a:r>
              <a:rPr lang="ru-RU" dirty="0" smtClean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медосмотра:</a:t>
            </a:r>
            <a:endParaRPr lang="ru-RU" dirty="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27"/>
          <p:cNvGrpSpPr/>
          <p:nvPr/>
        </p:nvGrpSpPr>
        <p:grpSpPr>
          <a:xfrm>
            <a:off x="73800" y="-17800"/>
            <a:ext cx="9114946" cy="5218300"/>
            <a:chOff x="73800" y="-17800"/>
            <a:chExt cx="9114946" cy="5218300"/>
          </a:xfrm>
        </p:grpSpPr>
        <p:sp>
          <p:nvSpPr>
            <p:cNvPr id="149" name="Google Shape;149;p27"/>
            <p:cNvSpPr/>
            <p:nvPr/>
          </p:nvSpPr>
          <p:spPr>
            <a:xfrm>
              <a:off x="8122625" y="650"/>
              <a:ext cx="978443" cy="5174200"/>
            </a:xfrm>
            <a:custGeom>
              <a:avLst/>
              <a:gdLst/>
              <a:ahLst/>
              <a:cxnLst/>
              <a:rect l="l" t="t" r="r" b="b"/>
              <a:pathLst>
                <a:path w="47001" h="206968" extrusionOk="0">
                  <a:moveTo>
                    <a:pt x="47001" y="0"/>
                  </a:moveTo>
                  <a:lnTo>
                    <a:pt x="0" y="49060"/>
                  </a:lnTo>
                  <a:lnTo>
                    <a:pt x="43731" y="206968"/>
                  </a:lnTo>
                </a:path>
              </a:pathLst>
            </a:custGeom>
            <a:noFill/>
            <a:ln w="19050" cap="flat" cmpd="sng">
              <a:solidFill>
                <a:srgbClr val="9200AA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0" name="Google Shape;150;p27"/>
            <p:cNvSpPr/>
            <p:nvPr/>
          </p:nvSpPr>
          <p:spPr>
            <a:xfrm>
              <a:off x="8246421" y="17500"/>
              <a:ext cx="942325" cy="5143500"/>
            </a:xfrm>
            <a:custGeom>
              <a:avLst/>
              <a:gdLst/>
              <a:ahLst/>
              <a:cxnLst/>
              <a:rect l="l" t="t" r="r" b="b"/>
              <a:pathLst>
                <a:path w="45266" h="205740" extrusionOk="0">
                  <a:moveTo>
                    <a:pt x="45017" y="205740"/>
                  </a:moveTo>
                  <a:lnTo>
                    <a:pt x="0" y="25836"/>
                  </a:lnTo>
                  <a:lnTo>
                    <a:pt x="45266" y="0"/>
                  </a:lnTo>
                </a:path>
              </a:pathLst>
            </a:custGeom>
            <a:noFill/>
            <a:ln w="19050" cap="flat" cmpd="sng">
              <a:solidFill>
                <a:srgbClr val="2C7E83"/>
              </a:solidFill>
              <a:prstDash val="dot"/>
              <a:round/>
              <a:headEnd type="none" w="med" len="med"/>
              <a:tailEnd type="none" w="med" len="med"/>
            </a:ln>
          </p:spPr>
        </p:sp>
        <p:sp>
          <p:nvSpPr>
            <p:cNvPr id="151" name="Google Shape;151;p27"/>
            <p:cNvSpPr/>
            <p:nvPr/>
          </p:nvSpPr>
          <p:spPr>
            <a:xfrm>
              <a:off x="73800" y="-17800"/>
              <a:ext cx="517477" cy="5218300"/>
            </a:xfrm>
            <a:custGeom>
              <a:avLst/>
              <a:gdLst/>
              <a:ahLst/>
              <a:cxnLst/>
              <a:rect l="l" t="t" r="r" b="b"/>
              <a:pathLst>
                <a:path w="27416" h="208732" extrusionOk="0">
                  <a:moveTo>
                    <a:pt x="1746" y="0"/>
                  </a:moveTo>
                  <a:lnTo>
                    <a:pt x="27416" y="67145"/>
                  </a:lnTo>
                  <a:lnTo>
                    <a:pt x="0" y="208732"/>
                  </a:lnTo>
                </a:path>
              </a:pathLst>
            </a:custGeom>
            <a:noFill/>
            <a:ln w="19050" cap="flat" cmpd="sng">
              <a:solidFill>
                <a:srgbClr val="9200AA"/>
              </a:solidFill>
              <a:prstDash val="dot"/>
              <a:round/>
              <a:headEnd type="none" w="med" len="med"/>
              <a:tailEnd type="none" w="med" len="med"/>
            </a:ln>
          </p:spPr>
        </p:sp>
      </p:grpSp>
      <p:sp>
        <p:nvSpPr>
          <p:cNvPr id="152" name="Google Shape;152;p27"/>
          <p:cNvSpPr/>
          <p:nvPr/>
        </p:nvSpPr>
        <p:spPr>
          <a:xfrm>
            <a:off x="-32175" y="39100"/>
            <a:ext cx="667475" cy="4694625"/>
          </a:xfrm>
          <a:custGeom>
            <a:avLst/>
            <a:gdLst/>
            <a:ahLst/>
            <a:cxnLst/>
            <a:rect l="l" t="t" r="r" b="b"/>
            <a:pathLst>
              <a:path w="26699" h="187785" extrusionOk="0">
                <a:moveTo>
                  <a:pt x="0" y="0"/>
                </a:moveTo>
                <a:lnTo>
                  <a:pt x="26699" y="117155"/>
                </a:lnTo>
                <a:lnTo>
                  <a:pt x="748" y="187785"/>
                </a:lnTo>
              </a:path>
            </a:pathLst>
          </a:custGeom>
          <a:noFill/>
          <a:ln w="19050" cap="flat" cmpd="sng">
            <a:solidFill>
              <a:srgbClr val="2C7E83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53" name="Google Shape;153;p27"/>
          <p:cNvGrpSpPr/>
          <p:nvPr/>
        </p:nvGrpSpPr>
        <p:grpSpPr>
          <a:xfrm>
            <a:off x="486300" y="294221"/>
            <a:ext cx="7960121" cy="4557323"/>
            <a:chOff x="486300" y="294221"/>
            <a:chExt cx="7960121" cy="4557323"/>
          </a:xfrm>
        </p:grpSpPr>
        <p:grpSp>
          <p:nvGrpSpPr>
            <p:cNvPr id="154" name="Google Shape;154;p27"/>
            <p:cNvGrpSpPr/>
            <p:nvPr/>
          </p:nvGrpSpPr>
          <p:grpSpPr>
            <a:xfrm>
              <a:off x="486300" y="4658344"/>
              <a:ext cx="193200" cy="193200"/>
              <a:chOff x="4486175" y="1149150"/>
              <a:chExt cx="193200" cy="193200"/>
            </a:xfrm>
          </p:grpSpPr>
          <p:cxnSp>
            <p:nvCxnSpPr>
              <p:cNvPr id="155" name="Google Shape;155;p27"/>
              <p:cNvCxnSpPr/>
              <p:nvPr/>
            </p:nvCxnSpPr>
            <p:spPr>
              <a:xfrm>
                <a:off x="4582775" y="1149150"/>
                <a:ext cx="0" cy="193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27"/>
              <p:cNvCxnSpPr/>
              <p:nvPr/>
            </p:nvCxnSpPr>
            <p:spPr>
              <a:xfrm rot="10800000">
                <a:off x="4582775" y="1149150"/>
                <a:ext cx="0" cy="193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7" name="Google Shape;157;p27"/>
            <p:cNvGrpSpPr/>
            <p:nvPr/>
          </p:nvGrpSpPr>
          <p:grpSpPr>
            <a:xfrm>
              <a:off x="7234250" y="607419"/>
              <a:ext cx="193200" cy="193200"/>
              <a:chOff x="5095775" y="1072950"/>
              <a:chExt cx="193200" cy="193200"/>
            </a:xfrm>
          </p:grpSpPr>
          <p:cxnSp>
            <p:nvCxnSpPr>
              <p:cNvPr id="158" name="Google Shape;158;p27"/>
              <p:cNvCxnSpPr/>
              <p:nvPr/>
            </p:nvCxnSpPr>
            <p:spPr>
              <a:xfrm>
                <a:off x="5192375" y="1072950"/>
                <a:ext cx="0" cy="193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27"/>
              <p:cNvCxnSpPr/>
              <p:nvPr/>
            </p:nvCxnSpPr>
            <p:spPr>
              <a:xfrm rot="10800000">
                <a:off x="5192375" y="1072950"/>
                <a:ext cx="0" cy="193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0" name="Google Shape;160;p27"/>
            <p:cNvGrpSpPr/>
            <p:nvPr/>
          </p:nvGrpSpPr>
          <p:grpSpPr>
            <a:xfrm>
              <a:off x="8221502" y="4523401"/>
              <a:ext cx="224919" cy="224919"/>
              <a:chOff x="5339987" y="1219797"/>
              <a:chExt cx="143700" cy="143700"/>
            </a:xfrm>
          </p:grpSpPr>
          <p:cxnSp>
            <p:nvCxnSpPr>
              <p:cNvPr id="161" name="Google Shape;161;p27"/>
              <p:cNvCxnSpPr/>
              <p:nvPr/>
            </p:nvCxnSpPr>
            <p:spPr>
              <a:xfrm>
                <a:off x="5411847" y="1219797"/>
                <a:ext cx="0" cy="143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27"/>
              <p:cNvCxnSpPr/>
              <p:nvPr/>
            </p:nvCxnSpPr>
            <p:spPr>
              <a:xfrm rot="10800000">
                <a:off x="5411837" y="1219807"/>
                <a:ext cx="0" cy="143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3" name="Google Shape;163;p27"/>
            <p:cNvGrpSpPr/>
            <p:nvPr/>
          </p:nvGrpSpPr>
          <p:grpSpPr>
            <a:xfrm>
              <a:off x="972976" y="294221"/>
              <a:ext cx="151372" cy="151372"/>
              <a:chOff x="5095775" y="781182"/>
              <a:chExt cx="193200" cy="193200"/>
            </a:xfrm>
          </p:grpSpPr>
          <p:cxnSp>
            <p:nvCxnSpPr>
              <p:cNvPr id="164" name="Google Shape;164;p27"/>
              <p:cNvCxnSpPr/>
              <p:nvPr/>
            </p:nvCxnSpPr>
            <p:spPr>
              <a:xfrm>
                <a:off x="5192375" y="781182"/>
                <a:ext cx="0" cy="193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27"/>
              <p:cNvCxnSpPr/>
              <p:nvPr/>
            </p:nvCxnSpPr>
            <p:spPr>
              <a:xfrm rot="10800000">
                <a:off x="5192375" y="781182"/>
                <a:ext cx="0" cy="193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166" name="Google Shape;16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0690" y="47043"/>
            <a:ext cx="1066541" cy="24717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7"/>
          <p:cNvSpPr txBox="1">
            <a:spLocks noGrp="1"/>
          </p:cNvSpPr>
          <p:nvPr>
            <p:ph type="sldNum" idx="12"/>
          </p:nvPr>
        </p:nvSpPr>
        <p:spPr>
          <a:xfrm>
            <a:off x="8472452" y="4663225"/>
            <a:ext cx="379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solidFill>
                  <a:srgbClr val="9200AA"/>
                </a:solidFill>
                <a:latin typeface="PT Sans"/>
                <a:ea typeface="PT Sans"/>
                <a:cs typeface="PT Sans"/>
                <a:sym typeface="PT Sans"/>
              </a:rPr>
              <a:t>5</a:t>
            </a:fld>
            <a:endParaRPr>
              <a:solidFill>
                <a:srgbClr val="9200AA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t="24864" r="-1449" b="-257"/>
          <a:stretch/>
        </p:blipFill>
        <p:spPr>
          <a:xfrm>
            <a:off x="482173" y="1305082"/>
            <a:ext cx="8542558" cy="3838418"/>
          </a:xfrm>
          <a:prstGeom prst="rect">
            <a:avLst/>
          </a:prstGeom>
        </p:spPr>
      </p:pic>
      <p:sp>
        <p:nvSpPr>
          <p:cNvPr id="31" name="Google Shape;930;p46"/>
          <p:cNvSpPr/>
          <p:nvPr/>
        </p:nvSpPr>
        <p:spPr>
          <a:xfrm>
            <a:off x="1218843" y="440612"/>
            <a:ext cx="6334898" cy="570997"/>
          </a:xfrm>
          <a:prstGeom prst="roundRect">
            <a:avLst>
              <a:gd name="adj" fmla="val 14035"/>
            </a:avLst>
          </a:prstGeom>
          <a:solidFill>
            <a:schemeClr val="lt1"/>
          </a:solidFill>
          <a:ln>
            <a:noFill/>
          </a:ln>
          <a:effectLst>
            <a:outerShdw blurRad="471488" algn="bl" rotWithShape="0">
              <a:srgbClr val="5F006E">
                <a:alpha val="50000"/>
              </a:srgbClr>
            </a:outerShdw>
          </a:effectLst>
        </p:spPr>
        <p:txBody>
          <a:bodyPr spcFirstLastPara="1" wrap="square" lIns="180000" tIns="91425" rIns="91425" bIns="91425" anchor="ctr" anchorCtr="0">
            <a:noAutofit/>
          </a:bodyPr>
          <a:lstStyle/>
          <a:p>
            <a:pPr lvl="0"/>
            <a:r>
              <a:rPr lang="ru-RU" b="1" dirty="0">
                <a:solidFill>
                  <a:srgbClr val="7030A0"/>
                </a:solidFill>
                <a:latin typeface="PT Sans"/>
                <a:ea typeface="PT Sans"/>
                <a:cs typeface="PT Sans"/>
                <a:sym typeface="PT Sans"/>
              </a:rPr>
              <a:t>Форма для заполнения списка лиц, подлежащих предварительным медосмотрам:</a:t>
            </a:r>
          </a:p>
        </p:txBody>
      </p:sp>
    </p:spTree>
    <p:extLst>
      <p:ext uri="{BB962C8B-B14F-4D97-AF65-F5344CB8AC3E}">
        <p14:creationId xmlns:p14="http://schemas.microsoft.com/office/powerpoint/2010/main" val="2244092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46"/>
          <p:cNvSpPr/>
          <p:nvPr/>
        </p:nvSpPr>
        <p:spPr>
          <a:xfrm rot="5400000">
            <a:off x="-2356775" y="2288825"/>
            <a:ext cx="5211300" cy="497700"/>
          </a:xfrm>
          <a:prstGeom prst="triangle">
            <a:avLst>
              <a:gd name="adj" fmla="val 21311"/>
            </a:avLst>
          </a:prstGeom>
          <a:solidFill>
            <a:srgbClr val="619CA0"/>
          </a:solidFill>
          <a:ln>
            <a:noFill/>
          </a:ln>
          <a:effectLst>
            <a:outerShdw blurRad="314325" dist="19050" dir="1560000" algn="bl" rotWithShape="0">
              <a:srgbClr val="2C7E83">
                <a:alpha val="5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6" name="Google Shape;926;p46"/>
          <p:cNvGrpSpPr/>
          <p:nvPr/>
        </p:nvGrpSpPr>
        <p:grpSpPr>
          <a:xfrm>
            <a:off x="5200" y="17500"/>
            <a:ext cx="9183500" cy="5183000"/>
            <a:chOff x="5200" y="17500"/>
            <a:chExt cx="9183500" cy="5183000"/>
          </a:xfrm>
        </p:grpSpPr>
        <p:sp>
          <p:nvSpPr>
            <p:cNvPr id="927" name="Google Shape;927;p46"/>
            <p:cNvSpPr/>
            <p:nvPr/>
          </p:nvSpPr>
          <p:spPr>
            <a:xfrm>
              <a:off x="8741625" y="281150"/>
              <a:ext cx="434625" cy="4893525"/>
            </a:xfrm>
            <a:custGeom>
              <a:avLst/>
              <a:gdLst/>
              <a:ahLst/>
              <a:cxnLst/>
              <a:rect l="l" t="t" r="r" b="b"/>
              <a:pathLst>
                <a:path w="17385" h="195741" extrusionOk="0">
                  <a:moveTo>
                    <a:pt x="17385" y="0"/>
                  </a:moveTo>
                  <a:lnTo>
                    <a:pt x="0" y="27406"/>
                  </a:lnTo>
                  <a:lnTo>
                    <a:pt x="10401" y="195741"/>
                  </a:lnTo>
                </a:path>
              </a:pathLst>
            </a:custGeom>
            <a:noFill/>
            <a:ln w="19050" cap="flat" cmpd="sng">
              <a:solidFill>
                <a:srgbClr val="9200AA"/>
              </a:solidFill>
              <a:prstDash val="dot"/>
              <a:round/>
              <a:headEnd type="none" w="med" len="med"/>
              <a:tailEnd type="none" w="med" len="med"/>
            </a:ln>
          </p:spPr>
        </p:sp>
        <p:sp>
          <p:nvSpPr>
            <p:cNvPr id="928" name="Google Shape;928;p46"/>
            <p:cNvSpPr/>
            <p:nvPr/>
          </p:nvSpPr>
          <p:spPr>
            <a:xfrm>
              <a:off x="8658750" y="17500"/>
              <a:ext cx="529950" cy="4867074"/>
            </a:xfrm>
            <a:custGeom>
              <a:avLst/>
              <a:gdLst/>
              <a:ahLst/>
              <a:cxnLst/>
              <a:rect l="l" t="t" r="r" b="b"/>
              <a:pathLst>
                <a:path w="21198" h="173731" extrusionOk="0">
                  <a:moveTo>
                    <a:pt x="19951" y="173731"/>
                  </a:moveTo>
                  <a:lnTo>
                    <a:pt x="0" y="125600"/>
                  </a:lnTo>
                  <a:lnTo>
                    <a:pt x="21198" y="0"/>
                  </a:lnTo>
                </a:path>
              </a:pathLst>
            </a:custGeom>
            <a:noFill/>
            <a:ln w="28575" cap="flat" cmpd="sng">
              <a:solidFill>
                <a:srgbClr val="2C7E8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29" name="Google Shape;929;p46"/>
            <p:cNvSpPr/>
            <p:nvPr/>
          </p:nvSpPr>
          <p:spPr>
            <a:xfrm>
              <a:off x="5200" y="333250"/>
              <a:ext cx="529950" cy="4867250"/>
            </a:xfrm>
            <a:custGeom>
              <a:avLst/>
              <a:gdLst/>
              <a:ahLst/>
              <a:cxnLst/>
              <a:rect l="l" t="t" r="r" b="b"/>
              <a:pathLst>
                <a:path w="21198" h="194690" extrusionOk="0">
                  <a:moveTo>
                    <a:pt x="0" y="0"/>
                  </a:moveTo>
                  <a:lnTo>
                    <a:pt x="21198" y="78555"/>
                  </a:lnTo>
                  <a:lnTo>
                    <a:pt x="2744" y="194690"/>
                  </a:lnTo>
                </a:path>
              </a:pathLst>
            </a:custGeom>
            <a:noFill/>
            <a:ln w="19050" cap="flat" cmpd="sng">
              <a:solidFill>
                <a:srgbClr val="9200AA"/>
              </a:solidFill>
              <a:prstDash val="dot"/>
              <a:round/>
              <a:headEnd type="none" w="med" len="med"/>
              <a:tailEnd type="none" w="med" len="med"/>
            </a:ln>
          </p:spPr>
        </p:sp>
      </p:grpSp>
      <p:sp>
        <p:nvSpPr>
          <p:cNvPr id="930" name="Google Shape;930;p46"/>
          <p:cNvSpPr/>
          <p:nvPr/>
        </p:nvSpPr>
        <p:spPr>
          <a:xfrm>
            <a:off x="1107474" y="337273"/>
            <a:ext cx="5905014" cy="521813"/>
          </a:xfrm>
          <a:prstGeom prst="roundRect">
            <a:avLst>
              <a:gd name="adj" fmla="val 14035"/>
            </a:avLst>
          </a:prstGeom>
          <a:solidFill>
            <a:schemeClr val="lt1"/>
          </a:solidFill>
          <a:ln>
            <a:noFill/>
          </a:ln>
          <a:effectLst>
            <a:outerShdw blurRad="471488" algn="bl" rotWithShape="0">
              <a:srgbClr val="5F006E">
                <a:alpha val="50000"/>
              </a:srgbClr>
            </a:outerShdw>
          </a:effectLst>
        </p:spPr>
        <p:txBody>
          <a:bodyPr spcFirstLastPara="1" wrap="square" lIns="180000" tIns="91425" rIns="91425" bIns="91425" anchor="ctr" anchorCtr="0">
            <a:noAutofit/>
          </a:bodyPr>
          <a:lstStyle/>
          <a:p>
            <a:pPr lvl="0"/>
            <a:r>
              <a:rPr lang="ru-RU" b="1" dirty="0" smtClean="0">
                <a:solidFill>
                  <a:srgbClr val="7030A0"/>
                </a:solidFill>
                <a:latin typeface="PT Sans" panose="020B0604020202020204" charset="-52"/>
              </a:rPr>
              <a:t>А все ли списки лиц нужно подавать в </a:t>
            </a:r>
            <a:r>
              <a:rPr lang="ru-RU" b="1" dirty="0" err="1" smtClean="0">
                <a:solidFill>
                  <a:srgbClr val="7030A0"/>
                </a:solidFill>
                <a:latin typeface="PT Sans" panose="020B0604020202020204" charset="-52"/>
              </a:rPr>
              <a:t>Роспотребнадзор</a:t>
            </a:r>
            <a:r>
              <a:rPr lang="ru-RU" b="1" dirty="0" smtClean="0">
                <a:solidFill>
                  <a:srgbClr val="7030A0"/>
                </a:solidFill>
                <a:latin typeface="PT Sans" panose="020B0604020202020204" charset="-52"/>
              </a:rPr>
              <a:t>:</a:t>
            </a:r>
            <a:endParaRPr lang="ru-RU" b="1" dirty="0">
              <a:solidFill>
                <a:srgbClr val="7030A0"/>
              </a:solidFill>
              <a:latin typeface="PT Sans" panose="020B0604020202020204" charset="-52"/>
              <a:ea typeface="PT Sans"/>
              <a:cs typeface="PT Sans"/>
              <a:sym typeface="PT Sans"/>
            </a:endParaRPr>
          </a:p>
        </p:txBody>
      </p:sp>
      <p:pic>
        <p:nvPicPr>
          <p:cNvPr id="931" name="Google Shape;93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1750" y="349500"/>
            <a:ext cx="1043976" cy="2419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2" name="Google Shape;932;p46"/>
          <p:cNvGrpSpPr/>
          <p:nvPr/>
        </p:nvGrpSpPr>
        <p:grpSpPr>
          <a:xfrm>
            <a:off x="288825" y="231825"/>
            <a:ext cx="8683800" cy="4681525"/>
            <a:chOff x="288825" y="231825"/>
            <a:chExt cx="8683800" cy="4681525"/>
          </a:xfrm>
        </p:grpSpPr>
        <p:sp>
          <p:nvSpPr>
            <p:cNvPr id="933" name="Google Shape;933;p46"/>
            <p:cNvSpPr/>
            <p:nvPr/>
          </p:nvSpPr>
          <p:spPr>
            <a:xfrm>
              <a:off x="288825" y="231825"/>
              <a:ext cx="62400" cy="62400"/>
            </a:xfrm>
            <a:prstGeom prst="ellipse">
              <a:avLst/>
            </a:prstGeom>
            <a:solidFill>
              <a:srgbClr val="920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6"/>
            <p:cNvSpPr/>
            <p:nvPr/>
          </p:nvSpPr>
          <p:spPr>
            <a:xfrm>
              <a:off x="7522100" y="4880050"/>
              <a:ext cx="33300" cy="33300"/>
            </a:xfrm>
            <a:prstGeom prst="ellipse">
              <a:avLst/>
            </a:prstGeom>
            <a:solidFill>
              <a:srgbClr val="920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6"/>
            <p:cNvSpPr/>
            <p:nvPr/>
          </p:nvSpPr>
          <p:spPr>
            <a:xfrm>
              <a:off x="8649950" y="4224500"/>
              <a:ext cx="62400" cy="62400"/>
            </a:xfrm>
            <a:prstGeom prst="ellipse">
              <a:avLst/>
            </a:prstGeom>
            <a:solidFill>
              <a:srgbClr val="920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6"/>
            <p:cNvSpPr/>
            <p:nvPr/>
          </p:nvSpPr>
          <p:spPr>
            <a:xfrm>
              <a:off x="7006925" y="319700"/>
              <a:ext cx="33300" cy="33300"/>
            </a:xfrm>
            <a:prstGeom prst="ellipse">
              <a:avLst/>
            </a:prstGeom>
            <a:solidFill>
              <a:srgbClr val="920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6"/>
            <p:cNvSpPr/>
            <p:nvPr/>
          </p:nvSpPr>
          <p:spPr>
            <a:xfrm>
              <a:off x="8939325" y="1828550"/>
              <a:ext cx="33300" cy="33300"/>
            </a:xfrm>
            <a:prstGeom prst="ellipse">
              <a:avLst/>
            </a:prstGeom>
            <a:solidFill>
              <a:srgbClr val="920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" name="Google Shape;940;p46"/>
          <p:cNvGrpSpPr/>
          <p:nvPr/>
        </p:nvGrpSpPr>
        <p:grpSpPr>
          <a:xfrm>
            <a:off x="486300" y="294221"/>
            <a:ext cx="7960121" cy="4557323"/>
            <a:chOff x="486300" y="294221"/>
            <a:chExt cx="7960121" cy="4557323"/>
          </a:xfrm>
        </p:grpSpPr>
        <p:grpSp>
          <p:nvGrpSpPr>
            <p:cNvPr id="941" name="Google Shape;941;p46"/>
            <p:cNvGrpSpPr/>
            <p:nvPr/>
          </p:nvGrpSpPr>
          <p:grpSpPr>
            <a:xfrm>
              <a:off x="486300" y="4658344"/>
              <a:ext cx="193200" cy="193200"/>
              <a:chOff x="4486175" y="1149150"/>
              <a:chExt cx="193200" cy="193200"/>
            </a:xfrm>
          </p:grpSpPr>
          <p:cxnSp>
            <p:nvCxnSpPr>
              <p:cNvPr id="942" name="Google Shape;942;p46"/>
              <p:cNvCxnSpPr/>
              <p:nvPr/>
            </p:nvCxnSpPr>
            <p:spPr>
              <a:xfrm>
                <a:off x="4582775" y="1149150"/>
                <a:ext cx="0" cy="193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3" name="Google Shape;943;p46"/>
              <p:cNvCxnSpPr/>
              <p:nvPr/>
            </p:nvCxnSpPr>
            <p:spPr>
              <a:xfrm rot="10800000">
                <a:off x="4582775" y="1149150"/>
                <a:ext cx="0" cy="193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47" name="Google Shape;947;p46"/>
            <p:cNvGrpSpPr/>
            <p:nvPr/>
          </p:nvGrpSpPr>
          <p:grpSpPr>
            <a:xfrm>
              <a:off x="8221502" y="4523401"/>
              <a:ext cx="224919" cy="224919"/>
              <a:chOff x="5339987" y="1219797"/>
              <a:chExt cx="143700" cy="143700"/>
            </a:xfrm>
          </p:grpSpPr>
          <p:cxnSp>
            <p:nvCxnSpPr>
              <p:cNvPr id="948" name="Google Shape;948;p46"/>
              <p:cNvCxnSpPr/>
              <p:nvPr/>
            </p:nvCxnSpPr>
            <p:spPr>
              <a:xfrm>
                <a:off x="5411847" y="1219797"/>
                <a:ext cx="0" cy="143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9" name="Google Shape;949;p46"/>
              <p:cNvCxnSpPr/>
              <p:nvPr/>
            </p:nvCxnSpPr>
            <p:spPr>
              <a:xfrm rot="10800000">
                <a:off x="5411837" y="1219807"/>
                <a:ext cx="0" cy="143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50" name="Google Shape;950;p46"/>
            <p:cNvGrpSpPr/>
            <p:nvPr/>
          </p:nvGrpSpPr>
          <p:grpSpPr>
            <a:xfrm>
              <a:off x="972976" y="294221"/>
              <a:ext cx="151372" cy="151372"/>
              <a:chOff x="5095775" y="781182"/>
              <a:chExt cx="193200" cy="193200"/>
            </a:xfrm>
          </p:grpSpPr>
          <p:cxnSp>
            <p:nvCxnSpPr>
              <p:cNvPr id="951" name="Google Shape;951;p46"/>
              <p:cNvCxnSpPr/>
              <p:nvPr/>
            </p:nvCxnSpPr>
            <p:spPr>
              <a:xfrm>
                <a:off x="5192375" y="781182"/>
                <a:ext cx="0" cy="193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2" name="Google Shape;952;p46"/>
              <p:cNvCxnSpPr/>
              <p:nvPr/>
            </p:nvCxnSpPr>
            <p:spPr>
              <a:xfrm rot="10800000">
                <a:off x="5192375" y="781182"/>
                <a:ext cx="0" cy="193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959" name="Google Shape;959;p46"/>
          <p:cNvSpPr txBox="1">
            <a:spLocks noGrp="1"/>
          </p:cNvSpPr>
          <p:nvPr>
            <p:ph type="sldNum" idx="12"/>
          </p:nvPr>
        </p:nvSpPr>
        <p:spPr>
          <a:xfrm>
            <a:off x="8472452" y="4663225"/>
            <a:ext cx="379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solidFill>
                  <a:srgbClr val="9200AA"/>
                </a:solidFill>
                <a:latin typeface="PT Sans"/>
                <a:ea typeface="PT Sans"/>
                <a:cs typeface="PT Sans"/>
                <a:sym typeface="PT Sans"/>
              </a:rPr>
              <a:t>6</a:t>
            </a:fld>
            <a:endParaRPr>
              <a:solidFill>
                <a:srgbClr val="9200AA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5175" y="1525192"/>
            <a:ext cx="7158760" cy="2960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Если у вас организация пищевой промышленности, общественного питания и торговли, водопроводных сооружений, медицинских организаций и детских учреждений, </a:t>
            </a:r>
            <a:r>
              <a:rPr lang="ru-RU" b="1" dirty="0">
                <a:latin typeface="+mn-lt"/>
              </a:rPr>
              <a:t>некоторых других работодателей</a:t>
            </a:r>
            <a:r>
              <a:rPr lang="ru-RU" dirty="0">
                <a:latin typeface="+mn-lt"/>
              </a:rPr>
              <a:t>, разработанный и утвержденный работодателем список работников не позднее 10 рабочих дней направляется в территориальный орган федерального органа исполнительной власти, уполномоченного на осуществление федерального государственного санитарно-эпидемиологического надзора, по фактическому месту нахождения работодателя</a:t>
            </a:r>
            <a:r>
              <a:rPr lang="ru-RU" dirty="0" smtClean="0">
                <a:latin typeface="+mn-lt"/>
              </a:rPr>
              <a:t>;</a:t>
            </a:r>
            <a:endParaRPr lang="en-US" dirty="0" smtClean="0">
              <a:latin typeface="+mn-lt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5120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9"/>
          <p:cNvSpPr/>
          <p:nvPr/>
        </p:nvSpPr>
        <p:spPr>
          <a:xfrm rot="5400000">
            <a:off x="-2356775" y="2288825"/>
            <a:ext cx="5211300" cy="497700"/>
          </a:xfrm>
          <a:prstGeom prst="triangle">
            <a:avLst>
              <a:gd name="adj" fmla="val 21311"/>
            </a:avLst>
          </a:prstGeom>
          <a:solidFill>
            <a:srgbClr val="619CA0"/>
          </a:solidFill>
          <a:ln>
            <a:noFill/>
          </a:ln>
          <a:effectLst>
            <a:outerShdw blurRad="314325" dist="19050" dir="1560000" algn="bl" rotWithShape="0">
              <a:srgbClr val="2C7E83">
                <a:alpha val="5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8" name="Google Shape;618;p39"/>
          <p:cNvGrpSpPr/>
          <p:nvPr/>
        </p:nvGrpSpPr>
        <p:grpSpPr>
          <a:xfrm>
            <a:off x="5200" y="17500"/>
            <a:ext cx="9183500" cy="5183000"/>
            <a:chOff x="5200" y="17500"/>
            <a:chExt cx="9183500" cy="5183000"/>
          </a:xfrm>
        </p:grpSpPr>
        <p:sp>
          <p:nvSpPr>
            <p:cNvPr id="619" name="Google Shape;619;p39"/>
            <p:cNvSpPr/>
            <p:nvPr/>
          </p:nvSpPr>
          <p:spPr>
            <a:xfrm>
              <a:off x="8741625" y="281150"/>
              <a:ext cx="434625" cy="4893525"/>
            </a:xfrm>
            <a:custGeom>
              <a:avLst/>
              <a:gdLst/>
              <a:ahLst/>
              <a:cxnLst/>
              <a:rect l="l" t="t" r="r" b="b"/>
              <a:pathLst>
                <a:path w="17385" h="195741" extrusionOk="0">
                  <a:moveTo>
                    <a:pt x="17385" y="0"/>
                  </a:moveTo>
                  <a:lnTo>
                    <a:pt x="0" y="27406"/>
                  </a:lnTo>
                  <a:lnTo>
                    <a:pt x="10401" y="195741"/>
                  </a:lnTo>
                </a:path>
              </a:pathLst>
            </a:custGeom>
            <a:noFill/>
            <a:ln w="19050" cap="flat" cmpd="sng">
              <a:solidFill>
                <a:srgbClr val="9200AA"/>
              </a:solidFill>
              <a:prstDash val="dot"/>
              <a:round/>
              <a:headEnd type="none" w="med" len="med"/>
              <a:tailEnd type="none" w="med" len="med"/>
            </a:ln>
          </p:spPr>
        </p:sp>
        <p:sp>
          <p:nvSpPr>
            <p:cNvPr id="620" name="Google Shape;620;p39"/>
            <p:cNvSpPr/>
            <p:nvPr/>
          </p:nvSpPr>
          <p:spPr>
            <a:xfrm>
              <a:off x="8658750" y="17500"/>
              <a:ext cx="529950" cy="4867074"/>
            </a:xfrm>
            <a:custGeom>
              <a:avLst/>
              <a:gdLst/>
              <a:ahLst/>
              <a:cxnLst/>
              <a:rect l="l" t="t" r="r" b="b"/>
              <a:pathLst>
                <a:path w="21198" h="173731" extrusionOk="0">
                  <a:moveTo>
                    <a:pt x="19951" y="173731"/>
                  </a:moveTo>
                  <a:lnTo>
                    <a:pt x="0" y="125600"/>
                  </a:lnTo>
                  <a:lnTo>
                    <a:pt x="21198" y="0"/>
                  </a:lnTo>
                </a:path>
              </a:pathLst>
            </a:custGeom>
            <a:noFill/>
            <a:ln w="28575" cap="flat" cmpd="sng">
              <a:solidFill>
                <a:srgbClr val="2C7E8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21" name="Google Shape;621;p39"/>
            <p:cNvSpPr/>
            <p:nvPr/>
          </p:nvSpPr>
          <p:spPr>
            <a:xfrm>
              <a:off x="5200" y="333250"/>
              <a:ext cx="529950" cy="4867250"/>
            </a:xfrm>
            <a:custGeom>
              <a:avLst/>
              <a:gdLst/>
              <a:ahLst/>
              <a:cxnLst/>
              <a:rect l="l" t="t" r="r" b="b"/>
              <a:pathLst>
                <a:path w="21198" h="194690" extrusionOk="0">
                  <a:moveTo>
                    <a:pt x="0" y="0"/>
                  </a:moveTo>
                  <a:lnTo>
                    <a:pt x="21198" y="78555"/>
                  </a:lnTo>
                  <a:lnTo>
                    <a:pt x="2744" y="194690"/>
                  </a:lnTo>
                </a:path>
              </a:pathLst>
            </a:custGeom>
            <a:noFill/>
            <a:ln w="19050" cap="flat" cmpd="sng">
              <a:solidFill>
                <a:srgbClr val="9200AA"/>
              </a:solidFill>
              <a:prstDash val="dot"/>
              <a:round/>
              <a:headEnd type="none" w="med" len="med"/>
              <a:tailEnd type="none" w="med" len="med"/>
            </a:ln>
          </p:spPr>
        </p:sp>
      </p:grpSp>
      <p:pic>
        <p:nvPicPr>
          <p:cNvPr id="622" name="Google Shape;62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1750" y="349500"/>
            <a:ext cx="1043976" cy="2419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3" name="Google Shape;623;p39"/>
          <p:cNvGrpSpPr/>
          <p:nvPr/>
        </p:nvGrpSpPr>
        <p:grpSpPr>
          <a:xfrm>
            <a:off x="288825" y="231825"/>
            <a:ext cx="8683800" cy="4681525"/>
            <a:chOff x="288825" y="231825"/>
            <a:chExt cx="8683800" cy="4681525"/>
          </a:xfrm>
        </p:grpSpPr>
        <p:sp>
          <p:nvSpPr>
            <p:cNvPr id="624" name="Google Shape;624;p39"/>
            <p:cNvSpPr/>
            <p:nvPr/>
          </p:nvSpPr>
          <p:spPr>
            <a:xfrm>
              <a:off x="288825" y="231825"/>
              <a:ext cx="62400" cy="62400"/>
            </a:xfrm>
            <a:prstGeom prst="ellipse">
              <a:avLst/>
            </a:prstGeom>
            <a:solidFill>
              <a:srgbClr val="920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9"/>
            <p:cNvSpPr/>
            <p:nvPr/>
          </p:nvSpPr>
          <p:spPr>
            <a:xfrm>
              <a:off x="950800" y="4286900"/>
              <a:ext cx="33300" cy="33300"/>
            </a:xfrm>
            <a:prstGeom prst="ellipse">
              <a:avLst/>
            </a:prstGeom>
            <a:solidFill>
              <a:srgbClr val="2C7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9"/>
            <p:cNvSpPr/>
            <p:nvPr/>
          </p:nvSpPr>
          <p:spPr>
            <a:xfrm>
              <a:off x="7522100" y="4880050"/>
              <a:ext cx="33300" cy="33300"/>
            </a:xfrm>
            <a:prstGeom prst="ellipse">
              <a:avLst/>
            </a:prstGeom>
            <a:solidFill>
              <a:srgbClr val="920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9"/>
            <p:cNvSpPr/>
            <p:nvPr/>
          </p:nvSpPr>
          <p:spPr>
            <a:xfrm>
              <a:off x="8649950" y="4224500"/>
              <a:ext cx="62400" cy="62400"/>
            </a:xfrm>
            <a:prstGeom prst="ellipse">
              <a:avLst/>
            </a:prstGeom>
            <a:solidFill>
              <a:srgbClr val="920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9"/>
            <p:cNvSpPr/>
            <p:nvPr/>
          </p:nvSpPr>
          <p:spPr>
            <a:xfrm>
              <a:off x="7006925" y="319700"/>
              <a:ext cx="33300" cy="33300"/>
            </a:xfrm>
            <a:prstGeom prst="ellipse">
              <a:avLst/>
            </a:prstGeom>
            <a:solidFill>
              <a:srgbClr val="920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9"/>
            <p:cNvSpPr/>
            <p:nvPr/>
          </p:nvSpPr>
          <p:spPr>
            <a:xfrm>
              <a:off x="1094150" y="932450"/>
              <a:ext cx="33300" cy="33300"/>
            </a:xfrm>
            <a:prstGeom prst="ellipse">
              <a:avLst/>
            </a:prstGeom>
            <a:solidFill>
              <a:srgbClr val="920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9"/>
            <p:cNvSpPr/>
            <p:nvPr/>
          </p:nvSpPr>
          <p:spPr>
            <a:xfrm>
              <a:off x="8939325" y="1828550"/>
              <a:ext cx="33300" cy="33300"/>
            </a:xfrm>
            <a:prstGeom prst="ellipse">
              <a:avLst/>
            </a:prstGeom>
            <a:solidFill>
              <a:srgbClr val="920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39"/>
          <p:cNvGrpSpPr/>
          <p:nvPr/>
        </p:nvGrpSpPr>
        <p:grpSpPr>
          <a:xfrm>
            <a:off x="486300" y="294221"/>
            <a:ext cx="7960121" cy="4557323"/>
            <a:chOff x="486300" y="294221"/>
            <a:chExt cx="7960121" cy="4557323"/>
          </a:xfrm>
        </p:grpSpPr>
        <p:grpSp>
          <p:nvGrpSpPr>
            <p:cNvPr id="632" name="Google Shape;632;p39"/>
            <p:cNvGrpSpPr/>
            <p:nvPr/>
          </p:nvGrpSpPr>
          <p:grpSpPr>
            <a:xfrm>
              <a:off x="486300" y="4658344"/>
              <a:ext cx="193200" cy="193200"/>
              <a:chOff x="4486175" y="1149150"/>
              <a:chExt cx="193200" cy="193200"/>
            </a:xfrm>
          </p:grpSpPr>
          <p:cxnSp>
            <p:nvCxnSpPr>
              <p:cNvPr id="633" name="Google Shape;633;p39"/>
              <p:cNvCxnSpPr/>
              <p:nvPr/>
            </p:nvCxnSpPr>
            <p:spPr>
              <a:xfrm>
                <a:off x="4582775" y="1149150"/>
                <a:ext cx="0" cy="193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4" name="Google Shape;634;p39"/>
              <p:cNvCxnSpPr/>
              <p:nvPr/>
            </p:nvCxnSpPr>
            <p:spPr>
              <a:xfrm rot="10800000">
                <a:off x="4582775" y="1149150"/>
                <a:ext cx="0" cy="193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35" name="Google Shape;635;p39"/>
            <p:cNvGrpSpPr/>
            <p:nvPr/>
          </p:nvGrpSpPr>
          <p:grpSpPr>
            <a:xfrm>
              <a:off x="7234250" y="607419"/>
              <a:ext cx="193200" cy="193200"/>
              <a:chOff x="5095775" y="1072950"/>
              <a:chExt cx="193200" cy="193200"/>
            </a:xfrm>
          </p:grpSpPr>
          <p:cxnSp>
            <p:nvCxnSpPr>
              <p:cNvPr id="636" name="Google Shape;636;p39"/>
              <p:cNvCxnSpPr/>
              <p:nvPr/>
            </p:nvCxnSpPr>
            <p:spPr>
              <a:xfrm>
                <a:off x="5192375" y="1072950"/>
                <a:ext cx="0" cy="193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7" name="Google Shape;637;p39"/>
              <p:cNvCxnSpPr/>
              <p:nvPr/>
            </p:nvCxnSpPr>
            <p:spPr>
              <a:xfrm rot="10800000">
                <a:off x="5192375" y="1072950"/>
                <a:ext cx="0" cy="193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38" name="Google Shape;638;p39"/>
            <p:cNvGrpSpPr/>
            <p:nvPr/>
          </p:nvGrpSpPr>
          <p:grpSpPr>
            <a:xfrm>
              <a:off x="8221502" y="4523401"/>
              <a:ext cx="224919" cy="224919"/>
              <a:chOff x="5339987" y="1219797"/>
              <a:chExt cx="143700" cy="143700"/>
            </a:xfrm>
          </p:grpSpPr>
          <p:cxnSp>
            <p:nvCxnSpPr>
              <p:cNvPr id="639" name="Google Shape;639;p39"/>
              <p:cNvCxnSpPr/>
              <p:nvPr/>
            </p:nvCxnSpPr>
            <p:spPr>
              <a:xfrm>
                <a:off x="5411847" y="1219797"/>
                <a:ext cx="0" cy="143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0" name="Google Shape;640;p39"/>
              <p:cNvCxnSpPr/>
              <p:nvPr/>
            </p:nvCxnSpPr>
            <p:spPr>
              <a:xfrm rot="10800000">
                <a:off x="5411837" y="1219807"/>
                <a:ext cx="0" cy="143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41" name="Google Shape;641;p39"/>
            <p:cNvGrpSpPr/>
            <p:nvPr/>
          </p:nvGrpSpPr>
          <p:grpSpPr>
            <a:xfrm>
              <a:off x="972976" y="294221"/>
              <a:ext cx="151372" cy="151372"/>
              <a:chOff x="5095775" y="781182"/>
              <a:chExt cx="193200" cy="193200"/>
            </a:xfrm>
          </p:grpSpPr>
          <p:cxnSp>
            <p:nvCxnSpPr>
              <p:cNvPr id="642" name="Google Shape;642;p39"/>
              <p:cNvCxnSpPr/>
              <p:nvPr/>
            </p:nvCxnSpPr>
            <p:spPr>
              <a:xfrm>
                <a:off x="5192375" y="781182"/>
                <a:ext cx="0" cy="193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3" name="Google Shape;643;p39"/>
              <p:cNvCxnSpPr/>
              <p:nvPr/>
            </p:nvCxnSpPr>
            <p:spPr>
              <a:xfrm rot="10800000">
                <a:off x="5192375" y="781182"/>
                <a:ext cx="0" cy="193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44" name="Google Shape;644;p39"/>
          <p:cNvSpPr/>
          <p:nvPr/>
        </p:nvSpPr>
        <p:spPr>
          <a:xfrm>
            <a:off x="1048662" y="659837"/>
            <a:ext cx="7017788" cy="1687361"/>
          </a:xfrm>
          <a:prstGeom prst="roundRect">
            <a:avLst>
              <a:gd name="adj" fmla="val 21840"/>
            </a:avLst>
          </a:prstGeom>
          <a:solidFill>
            <a:schemeClr val="lt1"/>
          </a:solidFill>
          <a:ln>
            <a:noFill/>
          </a:ln>
          <a:effectLst>
            <a:outerShdw blurRad="471488" algn="bl" rotWithShape="0">
              <a:srgbClr val="5F006E">
                <a:alpha val="50000"/>
              </a:srgbClr>
            </a:outerShdw>
          </a:effectLst>
        </p:spPr>
        <p:txBody>
          <a:bodyPr spcFirstLastPara="1" wrap="square" lIns="180000" tIns="91425" rIns="91425" bIns="91425" anchor="ctr" anchorCtr="0">
            <a:noAutofit/>
          </a:bodyPr>
          <a:lstStyle/>
          <a:p>
            <a:pPr algn="ctr"/>
            <a:r>
              <a:rPr lang="ru-RU" sz="2400" dirty="0">
                <a:latin typeface="PT Sans" panose="020B0604020202020204" charset="-52"/>
              </a:rPr>
              <a:t>Самый распространенный </a:t>
            </a:r>
            <a:r>
              <a:rPr lang="ru-RU" sz="2400" dirty="0" smtClean="0">
                <a:latin typeface="PT Sans" panose="020B0604020202020204" charset="-52"/>
              </a:rPr>
              <a:t>вопрос</a:t>
            </a:r>
          </a:p>
          <a:p>
            <a:pPr algn="ctr"/>
            <a:endParaRPr lang="ru-RU" sz="2400" dirty="0">
              <a:latin typeface="PT Sans" panose="020B0604020202020204" charset="-52"/>
            </a:endParaRPr>
          </a:p>
          <a:p>
            <a:pPr algn="ctr"/>
            <a:r>
              <a:rPr lang="ru-RU" sz="2400" b="1" dirty="0">
                <a:latin typeface="PT Sans" panose="020B0604020202020204" charset="-52"/>
              </a:rPr>
              <a:t>Кого </a:t>
            </a:r>
            <a:r>
              <a:rPr lang="ru-RU" sz="2400" b="1" dirty="0" smtClean="0">
                <a:latin typeface="PT Sans" panose="020B0604020202020204" charset="-52"/>
              </a:rPr>
              <a:t>включать или не включать в </a:t>
            </a:r>
            <a:r>
              <a:rPr lang="ru-RU" sz="2400" b="1" dirty="0">
                <a:latin typeface="PT Sans" panose="020B0604020202020204" charset="-52"/>
              </a:rPr>
              <a:t>списки лиц, подлежащих медосмотрам</a:t>
            </a:r>
            <a:r>
              <a:rPr lang="ru-RU" sz="2400" b="1" dirty="0" smtClean="0">
                <a:latin typeface="PT Sans" panose="020B0604020202020204" charset="-52"/>
              </a:rPr>
              <a:t>?</a:t>
            </a:r>
            <a:endParaRPr lang="ru-RU" sz="2400" dirty="0">
              <a:latin typeface="PT Sans" panose="020B0604020202020204" charset="-52"/>
            </a:endParaRPr>
          </a:p>
        </p:txBody>
      </p:sp>
      <p:sp>
        <p:nvSpPr>
          <p:cNvPr id="647" name="Google Shape;647;p39"/>
          <p:cNvSpPr txBox="1">
            <a:spLocks noGrp="1"/>
          </p:cNvSpPr>
          <p:nvPr>
            <p:ph type="sldNum" idx="12"/>
          </p:nvPr>
        </p:nvSpPr>
        <p:spPr>
          <a:xfrm>
            <a:off x="8472452" y="4663225"/>
            <a:ext cx="379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solidFill>
                  <a:srgbClr val="9200AA"/>
                </a:solidFill>
                <a:latin typeface="PT Sans"/>
                <a:ea typeface="PT Sans"/>
                <a:cs typeface="PT Sans"/>
                <a:sym typeface="PT Sans"/>
              </a:rPr>
              <a:t>7</a:t>
            </a:fld>
            <a:endParaRPr>
              <a:solidFill>
                <a:srgbClr val="9200AA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7450" y="3151958"/>
            <a:ext cx="6731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Рассмотрим разные его варианты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518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3"/>
          <p:cNvSpPr/>
          <p:nvPr/>
        </p:nvSpPr>
        <p:spPr>
          <a:xfrm>
            <a:off x="-1000" y="0"/>
            <a:ext cx="9144000" cy="5143500"/>
          </a:xfrm>
          <a:prstGeom prst="rect">
            <a:avLst/>
          </a:prstGeom>
          <a:gradFill>
            <a:gsLst>
              <a:gs pos="0">
                <a:srgbClr val="86009C"/>
              </a:gs>
              <a:gs pos="34000">
                <a:srgbClr val="9B6AA3"/>
              </a:gs>
              <a:gs pos="74000">
                <a:srgbClr val="6E9294"/>
              </a:gs>
              <a:gs pos="100000">
                <a:srgbClr val="2C7E83"/>
              </a:gs>
            </a:gsLst>
            <a:lin ang="3001153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" name="Google Shape;399;p33"/>
          <p:cNvGrpSpPr/>
          <p:nvPr/>
        </p:nvGrpSpPr>
        <p:grpSpPr>
          <a:xfrm>
            <a:off x="303600" y="319700"/>
            <a:ext cx="8408750" cy="4688250"/>
            <a:chOff x="303600" y="319700"/>
            <a:chExt cx="8408750" cy="4688250"/>
          </a:xfrm>
        </p:grpSpPr>
        <p:sp>
          <p:nvSpPr>
            <p:cNvPr id="400" name="Google Shape;400;p33"/>
            <p:cNvSpPr/>
            <p:nvPr/>
          </p:nvSpPr>
          <p:spPr>
            <a:xfrm>
              <a:off x="441225" y="460425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3"/>
            <p:cNvSpPr/>
            <p:nvPr/>
          </p:nvSpPr>
          <p:spPr>
            <a:xfrm>
              <a:off x="950800" y="4286900"/>
              <a:ext cx="33300" cy="33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3"/>
            <p:cNvSpPr/>
            <p:nvPr/>
          </p:nvSpPr>
          <p:spPr>
            <a:xfrm>
              <a:off x="7674500" y="4651450"/>
              <a:ext cx="33300" cy="33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3"/>
            <p:cNvSpPr/>
            <p:nvPr/>
          </p:nvSpPr>
          <p:spPr>
            <a:xfrm>
              <a:off x="8649950" y="4224500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3"/>
            <p:cNvSpPr/>
            <p:nvPr/>
          </p:nvSpPr>
          <p:spPr>
            <a:xfrm>
              <a:off x="7006925" y="319700"/>
              <a:ext cx="33300" cy="33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3"/>
            <p:cNvSpPr/>
            <p:nvPr/>
          </p:nvSpPr>
          <p:spPr>
            <a:xfrm>
              <a:off x="303600" y="4945550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3"/>
            <p:cNvSpPr/>
            <p:nvPr/>
          </p:nvSpPr>
          <p:spPr>
            <a:xfrm>
              <a:off x="1094150" y="932450"/>
              <a:ext cx="33300" cy="33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3"/>
            <p:cNvSpPr/>
            <p:nvPr/>
          </p:nvSpPr>
          <p:spPr>
            <a:xfrm>
              <a:off x="8634525" y="1828550"/>
              <a:ext cx="33300" cy="33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" name="Google Shape;409;p33"/>
          <p:cNvGrpSpPr/>
          <p:nvPr/>
        </p:nvGrpSpPr>
        <p:grpSpPr>
          <a:xfrm>
            <a:off x="73800" y="-17800"/>
            <a:ext cx="9114868" cy="5218300"/>
            <a:chOff x="73800" y="-17800"/>
            <a:chExt cx="9114868" cy="5218300"/>
          </a:xfrm>
        </p:grpSpPr>
        <p:sp>
          <p:nvSpPr>
            <p:cNvPr id="410" name="Google Shape;410;p33"/>
            <p:cNvSpPr/>
            <p:nvPr/>
          </p:nvSpPr>
          <p:spPr>
            <a:xfrm>
              <a:off x="8637971" y="650"/>
              <a:ext cx="476477" cy="5174200"/>
            </a:xfrm>
            <a:custGeom>
              <a:avLst/>
              <a:gdLst/>
              <a:ahLst/>
              <a:cxnLst/>
              <a:rect l="l" t="t" r="r" b="b"/>
              <a:pathLst>
                <a:path w="27038" h="206968" extrusionOk="0">
                  <a:moveTo>
                    <a:pt x="27038" y="0"/>
                  </a:moveTo>
                  <a:lnTo>
                    <a:pt x="0" y="134300"/>
                  </a:lnTo>
                  <a:lnTo>
                    <a:pt x="23768" y="206968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1" name="Google Shape;411;p33"/>
            <p:cNvSpPr/>
            <p:nvPr/>
          </p:nvSpPr>
          <p:spPr>
            <a:xfrm>
              <a:off x="8503100" y="17500"/>
              <a:ext cx="685568" cy="5143500"/>
            </a:xfrm>
            <a:custGeom>
              <a:avLst/>
              <a:gdLst/>
              <a:ahLst/>
              <a:cxnLst/>
              <a:rect l="l" t="t" r="r" b="b"/>
              <a:pathLst>
                <a:path w="38903" h="205740" extrusionOk="0">
                  <a:moveTo>
                    <a:pt x="38654" y="205740"/>
                  </a:moveTo>
                  <a:lnTo>
                    <a:pt x="0" y="77599"/>
                  </a:lnTo>
                  <a:lnTo>
                    <a:pt x="38903" y="0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sp>
        <p:sp>
          <p:nvSpPr>
            <p:cNvPr id="412" name="Google Shape;412;p33"/>
            <p:cNvSpPr/>
            <p:nvPr/>
          </p:nvSpPr>
          <p:spPr>
            <a:xfrm>
              <a:off x="73800" y="-17800"/>
              <a:ext cx="772084" cy="5218300"/>
            </a:xfrm>
            <a:custGeom>
              <a:avLst/>
              <a:gdLst/>
              <a:ahLst/>
              <a:cxnLst/>
              <a:rect l="l" t="t" r="r" b="b"/>
              <a:pathLst>
                <a:path w="39901" h="208732" extrusionOk="0">
                  <a:moveTo>
                    <a:pt x="1746" y="0"/>
                  </a:moveTo>
                  <a:lnTo>
                    <a:pt x="39901" y="85071"/>
                  </a:lnTo>
                  <a:lnTo>
                    <a:pt x="0" y="208732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sp>
      </p:grpSp>
      <p:sp>
        <p:nvSpPr>
          <p:cNvPr id="413" name="Google Shape;413;p33"/>
          <p:cNvSpPr txBox="1"/>
          <p:nvPr/>
        </p:nvSpPr>
        <p:spPr>
          <a:xfrm>
            <a:off x="1403900" y="764375"/>
            <a:ext cx="3591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14" name="Google Shape;414;p33"/>
          <p:cNvSpPr/>
          <p:nvPr/>
        </p:nvSpPr>
        <p:spPr>
          <a:xfrm>
            <a:off x="-32175" y="39100"/>
            <a:ext cx="754202" cy="4694625"/>
          </a:xfrm>
          <a:custGeom>
            <a:avLst/>
            <a:gdLst/>
            <a:ahLst/>
            <a:cxnLst/>
            <a:rect l="l" t="t" r="r" b="b"/>
            <a:pathLst>
              <a:path w="37602" h="187785" extrusionOk="0">
                <a:moveTo>
                  <a:pt x="0" y="0"/>
                </a:moveTo>
                <a:lnTo>
                  <a:pt x="37602" y="122359"/>
                </a:lnTo>
                <a:lnTo>
                  <a:pt x="748" y="187785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415" name="Google Shape;41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1750" y="349500"/>
            <a:ext cx="1043976" cy="241987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33"/>
          <p:cNvSpPr/>
          <p:nvPr/>
        </p:nvSpPr>
        <p:spPr>
          <a:xfrm>
            <a:off x="1403377" y="1400217"/>
            <a:ext cx="6459600" cy="2134500"/>
          </a:xfrm>
          <a:prstGeom prst="roundRect">
            <a:avLst>
              <a:gd name="adj" fmla="val 7021"/>
            </a:avLst>
          </a:prstGeom>
          <a:solidFill>
            <a:srgbClr val="FFFFFF">
              <a:alpha val="1216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57175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3"/>
          <p:cNvSpPr txBox="1"/>
          <p:nvPr/>
        </p:nvSpPr>
        <p:spPr>
          <a:xfrm>
            <a:off x="1750782" y="1682890"/>
            <a:ext cx="59754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18" name="Google Shape;418;p33"/>
          <p:cNvSpPr txBox="1"/>
          <p:nvPr/>
        </p:nvSpPr>
        <p:spPr>
          <a:xfrm>
            <a:off x="1676562" y="1806276"/>
            <a:ext cx="60342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1800" b="1" dirty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Приказ №29н ориентирован только на «вредников» (класс 3 и т.д</a:t>
            </a:r>
            <a:r>
              <a:rPr lang="ru-RU" sz="1800" b="1" dirty="0" smtClean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.), т.е. </a:t>
            </a:r>
            <a:r>
              <a:rPr lang="ru-RU" sz="1800" b="1" dirty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если класс 2, то на работу принимаем без медосмотра, так? Например, сторож, уборщик производственных помещений и др.</a:t>
            </a:r>
            <a:endParaRPr sz="1800" b="1" dirty="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grpSp>
        <p:nvGrpSpPr>
          <p:cNvPr id="420" name="Google Shape;420;p33"/>
          <p:cNvGrpSpPr/>
          <p:nvPr/>
        </p:nvGrpSpPr>
        <p:grpSpPr>
          <a:xfrm>
            <a:off x="972976" y="294221"/>
            <a:ext cx="7397124" cy="4530178"/>
            <a:chOff x="972976" y="294221"/>
            <a:chExt cx="7397124" cy="4530178"/>
          </a:xfrm>
        </p:grpSpPr>
        <p:grpSp>
          <p:nvGrpSpPr>
            <p:cNvPr id="421" name="Google Shape;421;p33"/>
            <p:cNvGrpSpPr/>
            <p:nvPr/>
          </p:nvGrpSpPr>
          <p:grpSpPr>
            <a:xfrm>
              <a:off x="8128277" y="4582576"/>
              <a:ext cx="241823" cy="241823"/>
              <a:chOff x="5280426" y="1257603"/>
              <a:chExt cx="154500" cy="154500"/>
            </a:xfrm>
          </p:grpSpPr>
          <p:cxnSp>
            <p:nvCxnSpPr>
              <p:cNvPr id="422" name="Google Shape;422;p33"/>
              <p:cNvCxnSpPr/>
              <p:nvPr/>
            </p:nvCxnSpPr>
            <p:spPr>
              <a:xfrm>
                <a:off x="5357724" y="1257603"/>
                <a:ext cx="0" cy="154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33"/>
              <p:cNvCxnSpPr/>
              <p:nvPr/>
            </p:nvCxnSpPr>
            <p:spPr>
              <a:xfrm rot="10800000">
                <a:off x="5357676" y="1257652"/>
                <a:ext cx="0" cy="154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24" name="Google Shape;424;p33"/>
            <p:cNvGrpSpPr/>
            <p:nvPr/>
          </p:nvGrpSpPr>
          <p:grpSpPr>
            <a:xfrm>
              <a:off x="972976" y="294221"/>
              <a:ext cx="151372" cy="151372"/>
              <a:chOff x="5095775" y="781182"/>
              <a:chExt cx="193200" cy="193200"/>
            </a:xfrm>
          </p:grpSpPr>
          <p:cxnSp>
            <p:nvCxnSpPr>
              <p:cNvPr id="425" name="Google Shape;425;p33"/>
              <p:cNvCxnSpPr/>
              <p:nvPr/>
            </p:nvCxnSpPr>
            <p:spPr>
              <a:xfrm>
                <a:off x="5192375" y="781182"/>
                <a:ext cx="0" cy="193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33"/>
              <p:cNvCxnSpPr/>
              <p:nvPr/>
            </p:nvCxnSpPr>
            <p:spPr>
              <a:xfrm rot="10800000">
                <a:off x="5192375" y="781182"/>
                <a:ext cx="0" cy="193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27" name="Google Shape;427;p33"/>
          <p:cNvSpPr txBox="1">
            <a:spLocks noGrp="1"/>
          </p:cNvSpPr>
          <p:nvPr>
            <p:ph type="sldNum" idx="12"/>
          </p:nvPr>
        </p:nvSpPr>
        <p:spPr>
          <a:xfrm>
            <a:off x="8472452" y="4663225"/>
            <a:ext cx="379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8</a:t>
            </a:fld>
            <a:endParaRPr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4"/>
          <p:cNvSpPr/>
          <p:nvPr/>
        </p:nvSpPr>
        <p:spPr>
          <a:xfrm rot="5400000">
            <a:off x="-2356775" y="2288825"/>
            <a:ext cx="5211300" cy="497700"/>
          </a:xfrm>
          <a:prstGeom prst="triangle">
            <a:avLst>
              <a:gd name="adj" fmla="val 21311"/>
            </a:avLst>
          </a:prstGeom>
          <a:solidFill>
            <a:srgbClr val="619CA0"/>
          </a:solidFill>
          <a:ln>
            <a:noFill/>
          </a:ln>
          <a:effectLst>
            <a:outerShdw blurRad="314325" dist="19050" dir="1560000" algn="bl" rotWithShape="0">
              <a:srgbClr val="2C7E83">
                <a:alpha val="5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3" name="Google Shape;433;p34"/>
          <p:cNvGrpSpPr/>
          <p:nvPr/>
        </p:nvGrpSpPr>
        <p:grpSpPr>
          <a:xfrm>
            <a:off x="5200" y="17500"/>
            <a:ext cx="9183500" cy="5183000"/>
            <a:chOff x="5200" y="17500"/>
            <a:chExt cx="9183500" cy="5183000"/>
          </a:xfrm>
        </p:grpSpPr>
        <p:sp>
          <p:nvSpPr>
            <p:cNvPr id="434" name="Google Shape;434;p34"/>
            <p:cNvSpPr/>
            <p:nvPr/>
          </p:nvSpPr>
          <p:spPr>
            <a:xfrm>
              <a:off x="8741625" y="281150"/>
              <a:ext cx="434625" cy="4893525"/>
            </a:xfrm>
            <a:custGeom>
              <a:avLst/>
              <a:gdLst/>
              <a:ahLst/>
              <a:cxnLst/>
              <a:rect l="l" t="t" r="r" b="b"/>
              <a:pathLst>
                <a:path w="17385" h="195741" extrusionOk="0">
                  <a:moveTo>
                    <a:pt x="17385" y="0"/>
                  </a:moveTo>
                  <a:lnTo>
                    <a:pt x="0" y="27406"/>
                  </a:lnTo>
                  <a:lnTo>
                    <a:pt x="10401" y="195741"/>
                  </a:lnTo>
                </a:path>
              </a:pathLst>
            </a:custGeom>
            <a:noFill/>
            <a:ln w="19050" cap="flat" cmpd="sng">
              <a:solidFill>
                <a:srgbClr val="9200AA"/>
              </a:solidFill>
              <a:prstDash val="dot"/>
              <a:round/>
              <a:headEnd type="none" w="med" len="med"/>
              <a:tailEnd type="none" w="med" len="med"/>
            </a:ln>
          </p:spPr>
        </p:sp>
        <p:sp>
          <p:nvSpPr>
            <p:cNvPr id="435" name="Google Shape;435;p34"/>
            <p:cNvSpPr/>
            <p:nvPr/>
          </p:nvSpPr>
          <p:spPr>
            <a:xfrm>
              <a:off x="8658750" y="17500"/>
              <a:ext cx="529950" cy="4867074"/>
            </a:xfrm>
            <a:custGeom>
              <a:avLst/>
              <a:gdLst/>
              <a:ahLst/>
              <a:cxnLst/>
              <a:rect l="l" t="t" r="r" b="b"/>
              <a:pathLst>
                <a:path w="21198" h="173731" extrusionOk="0">
                  <a:moveTo>
                    <a:pt x="19951" y="173731"/>
                  </a:moveTo>
                  <a:lnTo>
                    <a:pt x="0" y="125600"/>
                  </a:lnTo>
                  <a:lnTo>
                    <a:pt x="21198" y="0"/>
                  </a:lnTo>
                </a:path>
              </a:pathLst>
            </a:custGeom>
            <a:noFill/>
            <a:ln w="28575" cap="flat" cmpd="sng">
              <a:solidFill>
                <a:srgbClr val="2C7E8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36" name="Google Shape;436;p34"/>
            <p:cNvSpPr/>
            <p:nvPr/>
          </p:nvSpPr>
          <p:spPr>
            <a:xfrm>
              <a:off x="5200" y="333250"/>
              <a:ext cx="529950" cy="4867250"/>
            </a:xfrm>
            <a:custGeom>
              <a:avLst/>
              <a:gdLst/>
              <a:ahLst/>
              <a:cxnLst/>
              <a:rect l="l" t="t" r="r" b="b"/>
              <a:pathLst>
                <a:path w="21198" h="194690" extrusionOk="0">
                  <a:moveTo>
                    <a:pt x="0" y="0"/>
                  </a:moveTo>
                  <a:lnTo>
                    <a:pt x="21198" y="78555"/>
                  </a:lnTo>
                  <a:lnTo>
                    <a:pt x="2744" y="194690"/>
                  </a:lnTo>
                </a:path>
              </a:pathLst>
            </a:custGeom>
            <a:noFill/>
            <a:ln w="19050" cap="flat" cmpd="sng">
              <a:solidFill>
                <a:srgbClr val="9200AA"/>
              </a:solidFill>
              <a:prstDash val="dot"/>
              <a:round/>
              <a:headEnd type="none" w="med" len="med"/>
              <a:tailEnd type="none" w="med" len="med"/>
            </a:ln>
          </p:spPr>
        </p:sp>
      </p:grpSp>
      <p:sp>
        <p:nvSpPr>
          <p:cNvPr id="437" name="Google Shape;437;p34"/>
          <p:cNvSpPr/>
          <p:nvPr/>
        </p:nvSpPr>
        <p:spPr>
          <a:xfrm>
            <a:off x="1283411" y="841175"/>
            <a:ext cx="6824401" cy="768600"/>
          </a:xfrm>
          <a:prstGeom prst="roundRect">
            <a:avLst>
              <a:gd name="adj" fmla="val 15658"/>
            </a:avLst>
          </a:prstGeom>
          <a:solidFill>
            <a:schemeClr val="lt1"/>
          </a:solidFill>
          <a:ln>
            <a:noFill/>
          </a:ln>
          <a:effectLst>
            <a:outerShdw blurRad="471488" algn="bl" rotWithShape="0">
              <a:srgbClr val="5F006E">
                <a:alpha val="50000"/>
              </a:srgbClr>
            </a:outerShdw>
          </a:effectLst>
        </p:spPr>
        <p:txBody>
          <a:bodyPr spcFirstLastPara="1" wrap="square" lIns="180000" tIns="91425" rIns="91425" bIns="91425" anchor="ctr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ru-RU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Приказ №29н п.26: </a:t>
            </a:r>
            <a:endParaRPr sz="2400" b="1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438" name="Google Shape;43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1750" y="349500"/>
            <a:ext cx="1043976" cy="2419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9" name="Google Shape;439;p34"/>
          <p:cNvGrpSpPr/>
          <p:nvPr/>
        </p:nvGrpSpPr>
        <p:grpSpPr>
          <a:xfrm>
            <a:off x="288825" y="231825"/>
            <a:ext cx="8683800" cy="4681525"/>
            <a:chOff x="288825" y="231825"/>
            <a:chExt cx="8683800" cy="4681525"/>
          </a:xfrm>
        </p:grpSpPr>
        <p:sp>
          <p:nvSpPr>
            <p:cNvPr id="440" name="Google Shape;440;p34"/>
            <p:cNvSpPr/>
            <p:nvPr/>
          </p:nvSpPr>
          <p:spPr>
            <a:xfrm>
              <a:off x="288825" y="231825"/>
              <a:ext cx="62400" cy="62400"/>
            </a:xfrm>
            <a:prstGeom prst="ellipse">
              <a:avLst/>
            </a:prstGeom>
            <a:solidFill>
              <a:srgbClr val="920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4"/>
            <p:cNvSpPr/>
            <p:nvPr/>
          </p:nvSpPr>
          <p:spPr>
            <a:xfrm>
              <a:off x="950800" y="4286900"/>
              <a:ext cx="33300" cy="33300"/>
            </a:xfrm>
            <a:prstGeom prst="ellipse">
              <a:avLst/>
            </a:prstGeom>
            <a:solidFill>
              <a:srgbClr val="2C7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4"/>
            <p:cNvSpPr/>
            <p:nvPr/>
          </p:nvSpPr>
          <p:spPr>
            <a:xfrm>
              <a:off x="7522100" y="4880050"/>
              <a:ext cx="33300" cy="33300"/>
            </a:xfrm>
            <a:prstGeom prst="ellipse">
              <a:avLst/>
            </a:prstGeom>
            <a:solidFill>
              <a:srgbClr val="920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4"/>
            <p:cNvSpPr/>
            <p:nvPr/>
          </p:nvSpPr>
          <p:spPr>
            <a:xfrm>
              <a:off x="8649950" y="4224500"/>
              <a:ext cx="62400" cy="62400"/>
            </a:xfrm>
            <a:prstGeom prst="ellipse">
              <a:avLst/>
            </a:prstGeom>
            <a:solidFill>
              <a:srgbClr val="920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4"/>
            <p:cNvSpPr/>
            <p:nvPr/>
          </p:nvSpPr>
          <p:spPr>
            <a:xfrm>
              <a:off x="7006925" y="319700"/>
              <a:ext cx="33300" cy="33300"/>
            </a:xfrm>
            <a:prstGeom prst="ellipse">
              <a:avLst/>
            </a:prstGeom>
            <a:solidFill>
              <a:srgbClr val="920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4"/>
            <p:cNvSpPr/>
            <p:nvPr/>
          </p:nvSpPr>
          <p:spPr>
            <a:xfrm>
              <a:off x="1094150" y="932450"/>
              <a:ext cx="33300" cy="33300"/>
            </a:xfrm>
            <a:prstGeom prst="ellipse">
              <a:avLst/>
            </a:prstGeom>
            <a:solidFill>
              <a:srgbClr val="920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4"/>
            <p:cNvSpPr/>
            <p:nvPr/>
          </p:nvSpPr>
          <p:spPr>
            <a:xfrm>
              <a:off x="8939325" y="1828550"/>
              <a:ext cx="33300" cy="33300"/>
            </a:xfrm>
            <a:prstGeom prst="ellipse">
              <a:avLst/>
            </a:prstGeom>
            <a:solidFill>
              <a:srgbClr val="920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" name="Google Shape;447;p34"/>
          <p:cNvGrpSpPr/>
          <p:nvPr/>
        </p:nvGrpSpPr>
        <p:grpSpPr>
          <a:xfrm>
            <a:off x="486300" y="294221"/>
            <a:ext cx="7960121" cy="4557323"/>
            <a:chOff x="486300" y="294221"/>
            <a:chExt cx="7960121" cy="4557323"/>
          </a:xfrm>
        </p:grpSpPr>
        <p:grpSp>
          <p:nvGrpSpPr>
            <p:cNvPr id="448" name="Google Shape;448;p34"/>
            <p:cNvGrpSpPr/>
            <p:nvPr/>
          </p:nvGrpSpPr>
          <p:grpSpPr>
            <a:xfrm>
              <a:off x="486300" y="4658344"/>
              <a:ext cx="193200" cy="193200"/>
              <a:chOff x="4486175" y="1149150"/>
              <a:chExt cx="193200" cy="193200"/>
            </a:xfrm>
          </p:grpSpPr>
          <p:cxnSp>
            <p:nvCxnSpPr>
              <p:cNvPr id="449" name="Google Shape;449;p34"/>
              <p:cNvCxnSpPr/>
              <p:nvPr/>
            </p:nvCxnSpPr>
            <p:spPr>
              <a:xfrm>
                <a:off x="4582775" y="1149150"/>
                <a:ext cx="0" cy="193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34"/>
              <p:cNvCxnSpPr/>
              <p:nvPr/>
            </p:nvCxnSpPr>
            <p:spPr>
              <a:xfrm rot="10800000">
                <a:off x="4582775" y="1149150"/>
                <a:ext cx="0" cy="193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51" name="Google Shape;451;p34"/>
            <p:cNvGrpSpPr/>
            <p:nvPr/>
          </p:nvGrpSpPr>
          <p:grpSpPr>
            <a:xfrm>
              <a:off x="7234250" y="607419"/>
              <a:ext cx="193200" cy="193200"/>
              <a:chOff x="5095775" y="1072950"/>
              <a:chExt cx="193200" cy="193200"/>
            </a:xfrm>
          </p:grpSpPr>
          <p:cxnSp>
            <p:nvCxnSpPr>
              <p:cNvPr id="452" name="Google Shape;452;p34"/>
              <p:cNvCxnSpPr/>
              <p:nvPr/>
            </p:nvCxnSpPr>
            <p:spPr>
              <a:xfrm>
                <a:off x="5192375" y="1072950"/>
                <a:ext cx="0" cy="193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34"/>
              <p:cNvCxnSpPr/>
              <p:nvPr/>
            </p:nvCxnSpPr>
            <p:spPr>
              <a:xfrm rot="10800000">
                <a:off x="5192375" y="1072950"/>
                <a:ext cx="0" cy="193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54" name="Google Shape;454;p34"/>
            <p:cNvGrpSpPr/>
            <p:nvPr/>
          </p:nvGrpSpPr>
          <p:grpSpPr>
            <a:xfrm>
              <a:off x="8221502" y="4523401"/>
              <a:ext cx="224919" cy="224919"/>
              <a:chOff x="5339987" y="1219797"/>
              <a:chExt cx="143700" cy="143700"/>
            </a:xfrm>
          </p:grpSpPr>
          <p:cxnSp>
            <p:nvCxnSpPr>
              <p:cNvPr id="455" name="Google Shape;455;p34"/>
              <p:cNvCxnSpPr/>
              <p:nvPr/>
            </p:nvCxnSpPr>
            <p:spPr>
              <a:xfrm>
                <a:off x="5411847" y="1219797"/>
                <a:ext cx="0" cy="143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" name="Google Shape;456;p34"/>
              <p:cNvCxnSpPr/>
              <p:nvPr/>
            </p:nvCxnSpPr>
            <p:spPr>
              <a:xfrm rot="10800000">
                <a:off x="5411837" y="1219807"/>
                <a:ext cx="0" cy="143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57" name="Google Shape;457;p34"/>
            <p:cNvGrpSpPr/>
            <p:nvPr/>
          </p:nvGrpSpPr>
          <p:grpSpPr>
            <a:xfrm>
              <a:off x="972976" y="294221"/>
              <a:ext cx="151372" cy="151372"/>
              <a:chOff x="5095775" y="781182"/>
              <a:chExt cx="193200" cy="193200"/>
            </a:xfrm>
          </p:grpSpPr>
          <p:cxnSp>
            <p:nvCxnSpPr>
              <p:cNvPr id="458" name="Google Shape;458;p34"/>
              <p:cNvCxnSpPr/>
              <p:nvPr/>
            </p:nvCxnSpPr>
            <p:spPr>
              <a:xfrm>
                <a:off x="5192375" y="781182"/>
                <a:ext cx="0" cy="193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9" name="Google Shape;459;p34"/>
              <p:cNvCxnSpPr/>
              <p:nvPr/>
            </p:nvCxnSpPr>
            <p:spPr>
              <a:xfrm rot="10800000">
                <a:off x="5192375" y="781182"/>
                <a:ext cx="0" cy="193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F60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60" name="Google Shape;460;p34"/>
          <p:cNvSpPr/>
          <p:nvPr/>
        </p:nvSpPr>
        <p:spPr>
          <a:xfrm>
            <a:off x="1283412" y="1878095"/>
            <a:ext cx="6824400" cy="2051175"/>
          </a:xfrm>
          <a:prstGeom prst="roundRect">
            <a:avLst>
              <a:gd name="adj" fmla="val 7496"/>
            </a:avLst>
          </a:prstGeom>
          <a:solidFill>
            <a:schemeClr val="lt1"/>
          </a:solidFill>
          <a:ln>
            <a:noFill/>
          </a:ln>
          <a:effectLst>
            <a:outerShdw blurRad="471488" algn="bl" rotWithShape="0">
              <a:srgbClr val="5F006E">
                <a:alpha val="50000"/>
              </a:srgbClr>
            </a:outerShdw>
          </a:effectLst>
        </p:spPr>
        <p:txBody>
          <a:bodyPr spcFirstLastPara="1" wrap="square" lIns="180000" tIns="91425" rIns="91425" bIns="91425" anchor="ctr" anchorCtr="0">
            <a:noAutofit/>
          </a:bodyPr>
          <a:lstStyle/>
          <a:p>
            <a:pPr marL="13800" lvl="0">
              <a:buClr>
                <a:schemeClr val="dk1"/>
              </a:buClr>
              <a:buSzPts val="1200"/>
            </a:pPr>
            <a:r>
              <a:rPr lang="ru-RU" sz="1600" dirty="0" smtClean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Что </a:t>
            </a:r>
            <a:r>
              <a:rPr lang="ru-RU" sz="16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делать жилищным организациям? Ведь это прохождение 1 раз в год медосмотров для </a:t>
            </a:r>
            <a:r>
              <a:rPr lang="ru-RU" sz="1600" dirty="0" smtClean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всех </a:t>
            </a:r>
            <a:r>
              <a:rPr lang="ru-RU" sz="16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работников и наличие личной медицинской книжки. В ЖКХ есть АУП, водители, трактористы, столяры, плотники. Как быть с ними</a:t>
            </a:r>
            <a:r>
              <a:rPr lang="ru-RU" sz="1600" dirty="0" smtClean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? Нужно ли проходить медосмотры сотрудникам аптек, бассейнов, продавцам непродовольственных товаров?</a:t>
            </a:r>
            <a:endParaRPr sz="16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61" name="Google Shape;461;p34"/>
          <p:cNvSpPr txBox="1">
            <a:spLocks noGrp="1"/>
          </p:cNvSpPr>
          <p:nvPr>
            <p:ph type="sldNum" idx="12"/>
          </p:nvPr>
        </p:nvSpPr>
        <p:spPr>
          <a:xfrm>
            <a:off x="8472452" y="4663225"/>
            <a:ext cx="379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solidFill>
                  <a:srgbClr val="9200AA"/>
                </a:solidFill>
                <a:latin typeface="PT Sans"/>
                <a:ea typeface="PT Sans"/>
                <a:cs typeface="PT Sans"/>
                <a:sym typeface="PT Sans"/>
              </a:rPr>
              <a:t>9</a:t>
            </a:fld>
            <a:endParaRPr>
              <a:solidFill>
                <a:srgbClr val="9200AA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7745</TotalTime>
  <Words>601</Words>
  <Application>Microsoft Office PowerPoint</Application>
  <PresentationFormat>Экран (16:9)</PresentationFormat>
  <Paragraphs>51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PT Sans</vt:lpstr>
      <vt:lpstr>Segoe UI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Galina</cp:lastModifiedBy>
  <cp:revision>26</cp:revision>
  <dcterms:modified xsi:type="dcterms:W3CDTF">2022-03-17T21:19:12Z</dcterms:modified>
</cp:coreProperties>
</file>